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8"/>
  </p:notesMasterIdLst>
  <p:sldIdLst>
    <p:sldId id="31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9144000" cy="6858000" type="screen4x3"/>
  <p:notesSz cx="9144000" cy="6858000"/>
  <p:embeddedFontLst>
    <p:embeddedFont>
      <p:font typeface="Sitka Small" panose="02000505000000020004" pitchFamily="2" charset="0"/>
      <p:regular r:id="rId59"/>
      <p:bold r:id="rId60"/>
      <p:italic r:id="rId61"/>
      <p:boldItalic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Arial" panose="020B0604020202020204" pitchFamily="34" charset="0"/>
      <p:regular r:id="rId67"/>
      <p:bold r:id="rId68"/>
      <p:italic r:id="rId69"/>
      <p:boldItalic r:id="rId70"/>
    </p:embeddedFont>
    <p:embeddedFont>
      <p:font typeface="Symbol" panose="05050102010706020507" pitchFamily="18" charset="2"/>
      <p:regular r:id="rId71"/>
    </p:embeddedFont>
    <p:embeddedFont>
      <p:font typeface="Times New Roman" panose="02020603050405020304" pitchFamily="18" charset="0"/>
      <p:regular r:id="rId72"/>
    </p:embeddedFont>
    <p:embeddedFont>
      <p:font typeface="Arial Narrow" panose="020B0606020202030204" pitchFamily="34" charset="0"/>
      <p:regular r:id="rId73"/>
      <p:bold r:id="rId74"/>
      <p:italic r:id="rId75"/>
      <p:boldItalic r:id="rId76"/>
    </p:embeddedFont>
    <p:embeddedFont>
      <p:font typeface="Courier New" panose="02070309020205020404" pitchFamily="49" charset="0"/>
      <p:regular r:id="rId77"/>
      <p:bold r:id="rId78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4437D-A4CC-4B9D-BDAB-83743EA5FF54}" type="datetimeFigureOut">
              <a:rPr lang="tr-TR" smtClean="0"/>
              <a:t>15.12.2020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B28D8-EFB1-42D9-A3BB-1A53996C69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0309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03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84505" y="2812035"/>
            <a:ext cx="2574989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7943" y="1722913"/>
            <a:ext cx="7768114" cy="300082"/>
          </a:xfrm>
        </p:spPr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3"/>
            <a:ext cx="9144000" cy="138499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5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144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150368"/>
            <a:ext cx="5059680" cy="1001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9740" y="1092453"/>
            <a:ext cx="7688580" cy="2806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58885" y="6290385"/>
            <a:ext cx="274320" cy="224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jp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7.png"/><Relationship Id="rId7" Type="http://schemas.openxmlformats.org/officeDocument/2006/relationships/image" Target="../media/image40.png"/><Relationship Id="rId12" Type="http://schemas.openxmlformats.org/officeDocument/2006/relationships/image" Target="../media/image7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3.png"/><Relationship Id="rId7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blogs.gartner.com/it-glossary/identity-and-access-management-ia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6227064"/>
            <a:ext cx="8080248" cy="97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0" y="0"/>
                </a:lnTo>
              </a:path>
            </a:pathLst>
          </a:custGeom>
          <a:ln w="1905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-10364" y="2787411"/>
            <a:ext cx="9144000" cy="32752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9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4400" spc="-5" dirty="0" smtClean="0">
                <a:latin typeface="Times New Roman"/>
                <a:cs typeface="Times New Roman"/>
              </a:rPr>
              <a:t>Identity Management and Access Control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Composed from Prof.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Audun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Jøsang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, University of Oslo, Information Security 2018 Lectures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92332"/>
            <a:ext cx="9144000" cy="333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CSE413 – Security of Information Systems 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https://github.com/FurkanGozukara/Security-of-Information-Systems-CSE413-2020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0" y="6400800"/>
            <a:ext cx="8802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 : https://www.uio.no/studier/emner/matnat/ifi/INF3510/v18/lectures/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50443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155828"/>
            <a:ext cx="6527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Silo </a:t>
            </a:r>
            <a:r>
              <a:rPr sz="3600" dirty="0"/>
              <a:t>identity </a:t>
            </a:r>
            <a:r>
              <a:rPr sz="3600" spc="-5" dirty="0"/>
              <a:t>management</a:t>
            </a:r>
            <a:r>
              <a:rPr sz="3600" spc="-45" dirty="0"/>
              <a:t> </a:t>
            </a:r>
            <a:r>
              <a:rPr sz="3600" spc="-5" dirty="0"/>
              <a:t>model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923915" y="1564385"/>
            <a:ext cx="1125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Legend: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3238" y="3752469"/>
            <a:ext cx="2327275" cy="2169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marR="33845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User identifier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  silo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domain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815"/>
              </a:spcBef>
            </a:pPr>
            <a:r>
              <a:rPr sz="2000" dirty="0">
                <a:latin typeface="Arial"/>
                <a:cs typeface="Arial"/>
              </a:rPr>
              <a:t>Authentication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token  for silo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domain</a:t>
            </a:r>
            <a:endParaRPr sz="2000">
              <a:latin typeface="Arial"/>
              <a:cs typeface="Arial"/>
            </a:endParaRPr>
          </a:p>
          <a:p>
            <a:pPr marL="71120">
              <a:lnSpc>
                <a:spcPct val="100000"/>
              </a:lnSpc>
              <a:spcBef>
                <a:spcPts val="650"/>
              </a:spcBef>
            </a:pPr>
            <a:r>
              <a:rPr sz="2000" dirty="0">
                <a:latin typeface="Arial"/>
                <a:cs typeface="Arial"/>
              </a:rPr>
              <a:t>Service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logon</a:t>
            </a:r>
            <a:endParaRPr sz="2000">
              <a:latin typeface="Arial"/>
              <a:cs typeface="Arial"/>
            </a:endParaRPr>
          </a:p>
          <a:p>
            <a:pPr marL="71120">
              <a:lnSpc>
                <a:spcPct val="100000"/>
              </a:lnSpc>
              <a:spcBef>
                <a:spcPts val="1015"/>
              </a:spcBef>
            </a:pPr>
            <a:r>
              <a:rPr sz="2000" dirty="0">
                <a:latin typeface="Arial"/>
                <a:cs typeface="Arial"/>
              </a:rPr>
              <a:t>Service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provision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04610" y="5666854"/>
            <a:ext cx="568960" cy="129539"/>
          </a:xfrm>
          <a:custGeom>
            <a:avLst/>
            <a:gdLst/>
            <a:ahLst/>
            <a:cxnLst/>
            <a:rect l="l" t="t" r="r" b="b"/>
            <a:pathLst>
              <a:path w="568960" h="129539">
                <a:moveTo>
                  <a:pt x="103631" y="54927"/>
                </a:moveTo>
                <a:lnTo>
                  <a:pt x="0" y="55765"/>
                </a:lnTo>
                <a:lnTo>
                  <a:pt x="253" y="81673"/>
                </a:lnTo>
                <a:lnTo>
                  <a:pt x="103886" y="80835"/>
                </a:lnTo>
                <a:lnTo>
                  <a:pt x="103631" y="54927"/>
                </a:lnTo>
                <a:close/>
              </a:path>
              <a:path w="568960" h="129539">
                <a:moveTo>
                  <a:pt x="284988" y="53466"/>
                </a:moveTo>
                <a:lnTo>
                  <a:pt x="181355" y="54305"/>
                </a:lnTo>
                <a:lnTo>
                  <a:pt x="181610" y="80213"/>
                </a:lnTo>
                <a:lnTo>
                  <a:pt x="285241" y="79375"/>
                </a:lnTo>
                <a:lnTo>
                  <a:pt x="284988" y="53466"/>
                </a:lnTo>
                <a:close/>
              </a:path>
              <a:path w="568960" h="129539">
                <a:moveTo>
                  <a:pt x="466343" y="52019"/>
                </a:moveTo>
                <a:lnTo>
                  <a:pt x="362712" y="52844"/>
                </a:lnTo>
                <a:lnTo>
                  <a:pt x="362965" y="78752"/>
                </a:lnTo>
                <a:lnTo>
                  <a:pt x="466598" y="77914"/>
                </a:lnTo>
                <a:lnTo>
                  <a:pt x="466343" y="52019"/>
                </a:lnTo>
                <a:close/>
              </a:path>
              <a:path w="568960" h="129539">
                <a:moveTo>
                  <a:pt x="490347" y="0"/>
                </a:moveTo>
                <a:lnTo>
                  <a:pt x="491363" y="129540"/>
                </a:lnTo>
                <a:lnTo>
                  <a:pt x="568578" y="64147"/>
                </a:lnTo>
                <a:lnTo>
                  <a:pt x="4903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989320" y="3224783"/>
            <a:ext cx="483234" cy="466725"/>
            <a:chOff x="5989320" y="3224783"/>
            <a:chExt cx="483234" cy="466725"/>
          </a:xfrm>
        </p:grpSpPr>
        <p:sp>
          <p:nvSpPr>
            <p:cNvPr id="7" name="object 7"/>
            <p:cNvSpPr/>
            <p:nvPr/>
          </p:nvSpPr>
          <p:spPr>
            <a:xfrm>
              <a:off x="5993892" y="3229355"/>
              <a:ext cx="474345" cy="457200"/>
            </a:xfrm>
            <a:custGeom>
              <a:avLst/>
              <a:gdLst/>
              <a:ahLst/>
              <a:cxnLst/>
              <a:rect l="l" t="t" r="r" b="b"/>
              <a:pathLst>
                <a:path w="474345" h="457200">
                  <a:moveTo>
                    <a:pt x="397763" y="0"/>
                  </a:moveTo>
                  <a:lnTo>
                    <a:pt x="76200" y="0"/>
                  </a:lnTo>
                  <a:lnTo>
                    <a:pt x="46559" y="5994"/>
                  </a:lnTo>
                  <a:lnTo>
                    <a:pt x="22336" y="22336"/>
                  </a:lnTo>
                  <a:lnTo>
                    <a:pt x="5994" y="46559"/>
                  </a:lnTo>
                  <a:lnTo>
                    <a:pt x="0" y="76200"/>
                  </a:lnTo>
                  <a:lnTo>
                    <a:pt x="0" y="381000"/>
                  </a:lnTo>
                  <a:lnTo>
                    <a:pt x="5994" y="410640"/>
                  </a:lnTo>
                  <a:lnTo>
                    <a:pt x="22336" y="434863"/>
                  </a:lnTo>
                  <a:lnTo>
                    <a:pt x="46559" y="451205"/>
                  </a:lnTo>
                  <a:lnTo>
                    <a:pt x="76200" y="457200"/>
                  </a:lnTo>
                  <a:lnTo>
                    <a:pt x="397763" y="457200"/>
                  </a:lnTo>
                  <a:lnTo>
                    <a:pt x="427404" y="451205"/>
                  </a:lnTo>
                  <a:lnTo>
                    <a:pt x="451627" y="434863"/>
                  </a:lnTo>
                  <a:lnTo>
                    <a:pt x="467969" y="410640"/>
                  </a:lnTo>
                  <a:lnTo>
                    <a:pt x="473963" y="381000"/>
                  </a:lnTo>
                  <a:lnTo>
                    <a:pt x="473963" y="76200"/>
                  </a:lnTo>
                  <a:lnTo>
                    <a:pt x="467969" y="46559"/>
                  </a:lnTo>
                  <a:lnTo>
                    <a:pt x="451627" y="22336"/>
                  </a:lnTo>
                  <a:lnTo>
                    <a:pt x="427404" y="5994"/>
                  </a:lnTo>
                  <a:lnTo>
                    <a:pt x="397763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93892" y="3229355"/>
              <a:ext cx="474345" cy="457200"/>
            </a:xfrm>
            <a:custGeom>
              <a:avLst/>
              <a:gdLst/>
              <a:ahLst/>
              <a:cxnLst/>
              <a:rect l="l" t="t" r="r" b="b"/>
              <a:pathLst>
                <a:path w="474345" h="457200">
                  <a:moveTo>
                    <a:pt x="0" y="76200"/>
                  </a:moveTo>
                  <a:lnTo>
                    <a:pt x="5994" y="46559"/>
                  </a:lnTo>
                  <a:lnTo>
                    <a:pt x="22336" y="22336"/>
                  </a:lnTo>
                  <a:lnTo>
                    <a:pt x="46559" y="5994"/>
                  </a:lnTo>
                  <a:lnTo>
                    <a:pt x="76200" y="0"/>
                  </a:lnTo>
                  <a:lnTo>
                    <a:pt x="397763" y="0"/>
                  </a:lnTo>
                  <a:lnTo>
                    <a:pt x="427404" y="5994"/>
                  </a:lnTo>
                  <a:lnTo>
                    <a:pt x="451627" y="22336"/>
                  </a:lnTo>
                  <a:lnTo>
                    <a:pt x="467969" y="46559"/>
                  </a:lnTo>
                  <a:lnTo>
                    <a:pt x="473963" y="76200"/>
                  </a:lnTo>
                  <a:lnTo>
                    <a:pt x="473963" y="381000"/>
                  </a:lnTo>
                  <a:lnTo>
                    <a:pt x="467969" y="410640"/>
                  </a:lnTo>
                  <a:lnTo>
                    <a:pt x="451627" y="434863"/>
                  </a:lnTo>
                  <a:lnTo>
                    <a:pt x="427404" y="451205"/>
                  </a:lnTo>
                  <a:lnTo>
                    <a:pt x="397763" y="457200"/>
                  </a:lnTo>
                  <a:lnTo>
                    <a:pt x="76200" y="457200"/>
                  </a:lnTo>
                  <a:lnTo>
                    <a:pt x="46559" y="451205"/>
                  </a:lnTo>
                  <a:lnTo>
                    <a:pt x="22336" y="434863"/>
                  </a:lnTo>
                  <a:lnTo>
                    <a:pt x="5994" y="410640"/>
                  </a:lnTo>
                  <a:lnTo>
                    <a:pt x="0" y="38100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19113" y="3272485"/>
            <a:ext cx="17500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Identity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domain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68923" y="3878579"/>
            <a:ext cx="626745" cy="421005"/>
            <a:chOff x="5868923" y="3878579"/>
            <a:chExt cx="626745" cy="421005"/>
          </a:xfrm>
        </p:grpSpPr>
        <p:sp>
          <p:nvSpPr>
            <p:cNvPr id="11" name="object 11"/>
            <p:cNvSpPr/>
            <p:nvPr/>
          </p:nvSpPr>
          <p:spPr>
            <a:xfrm>
              <a:off x="5871971" y="3881627"/>
              <a:ext cx="620395" cy="414655"/>
            </a:xfrm>
            <a:custGeom>
              <a:avLst/>
              <a:gdLst/>
              <a:ahLst/>
              <a:cxnLst/>
              <a:rect l="l" t="t" r="r" b="b"/>
              <a:pathLst>
                <a:path w="620395" h="414654">
                  <a:moveTo>
                    <a:pt x="551179" y="0"/>
                  </a:moveTo>
                  <a:lnTo>
                    <a:pt x="69087" y="0"/>
                  </a:lnTo>
                  <a:lnTo>
                    <a:pt x="42219" y="5437"/>
                  </a:lnTo>
                  <a:lnTo>
                    <a:pt x="20256" y="20256"/>
                  </a:lnTo>
                  <a:lnTo>
                    <a:pt x="5437" y="42219"/>
                  </a:lnTo>
                  <a:lnTo>
                    <a:pt x="0" y="69088"/>
                  </a:lnTo>
                  <a:lnTo>
                    <a:pt x="0" y="345440"/>
                  </a:lnTo>
                  <a:lnTo>
                    <a:pt x="5437" y="372308"/>
                  </a:lnTo>
                  <a:lnTo>
                    <a:pt x="20256" y="394271"/>
                  </a:lnTo>
                  <a:lnTo>
                    <a:pt x="42219" y="409090"/>
                  </a:lnTo>
                  <a:lnTo>
                    <a:pt x="69087" y="414528"/>
                  </a:lnTo>
                  <a:lnTo>
                    <a:pt x="551179" y="414528"/>
                  </a:lnTo>
                  <a:lnTo>
                    <a:pt x="578048" y="409090"/>
                  </a:lnTo>
                  <a:lnTo>
                    <a:pt x="600011" y="394271"/>
                  </a:lnTo>
                  <a:lnTo>
                    <a:pt x="614830" y="372308"/>
                  </a:lnTo>
                  <a:lnTo>
                    <a:pt x="620267" y="345440"/>
                  </a:lnTo>
                  <a:lnTo>
                    <a:pt x="620267" y="69088"/>
                  </a:lnTo>
                  <a:lnTo>
                    <a:pt x="614830" y="42219"/>
                  </a:lnTo>
                  <a:lnTo>
                    <a:pt x="600011" y="20256"/>
                  </a:lnTo>
                  <a:lnTo>
                    <a:pt x="578048" y="5437"/>
                  </a:lnTo>
                  <a:lnTo>
                    <a:pt x="551179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71971" y="3881627"/>
              <a:ext cx="620395" cy="414655"/>
            </a:xfrm>
            <a:custGeom>
              <a:avLst/>
              <a:gdLst/>
              <a:ahLst/>
              <a:cxnLst/>
              <a:rect l="l" t="t" r="r" b="b"/>
              <a:pathLst>
                <a:path w="620395" h="414654">
                  <a:moveTo>
                    <a:pt x="0" y="69088"/>
                  </a:moveTo>
                  <a:lnTo>
                    <a:pt x="5437" y="42219"/>
                  </a:lnTo>
                  <a:lnTo>
                    <a:pt x="20256" y="20256"/>
                  </a:lnTo>
                  <a:lnTo>
                    <a:pt x="42219" y="5437"/>
                  </a:lnTo>
                  <a:lnTo>
                    <a:pt x="69087" y="0"/>
                  </a:lnTo>
                  <a:lnTo>
                    <a:pt x="551179" y="0"/>
                  </a:lnTo>
                  <a:lnTo>
                    <a:pt x="578048" y="5437"/>
                  </a:lnTo>
                  <a:lnTo>
                    <a:pt x="600011" y="20256"/>
                  </a:lnTo>
                  <a:lnTo>
                    <a:pt x="614830" y="42219"/>
                  </a:lnTo>
                  <a:lnTo>
                    <a:pt x="620267" y="69088"/>
                  </a:lnTo>
                  <a:lnTo>
                    <a:pt x="620267" y="345440"/>
                  </a:lnTo>
                  <a:lnTo>
                    <a:pt x="614830" y="372308"/>
                  </a:lnTo>
                  <a:lnTo>
                    <a:pt x="600011" y="394271"/>
                  </a:lnTo>
                  <a:lnTo>
                    <a:pt x="578048" y="409090"/>
                  </a:lnTo>
                  <a:lnTo>
                    <a:pt x="551179" y="414528"/>
                  </a:lnTo>
                  <a:lnTo>
                    <a:pt x="69087" y="414528"/>
                  </a:lnTo>
                  <a:lnTo>
                    <a:pt x="42219" y="409090"/>
                  </a:lnTo>
                  <a:lnTo>
                    <a:pt x="20256" y="394271"/>
                  </a:lnTo>
                  <a:lnTo>
                    <a:pt x="5437" y="372308"/>
                  </a:lnTo>
                  <a:lnTo>
                    <a:pt x="0" y="345440"/>
                  </a:lnTo>
                  <a:lnTo>
                    <a:pt x="0" y="69088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13119" y="3947159"/>
              <a:ext cx="292735" cy="294640"/>
            </a:xfrm>
            <a:custGeom>
              <a:avLst/>
              <a:gdLst/>
              <a:ahLst/>
              <a:cxnLst/>
              <a:rect l="l" t="t" r="r" b="b"/>
              <a:pathLst>
                <a:path w="292735" h="294639">
                  <a:moveTo>
                    <a:pt x="243839" y="0"/>
                  </a:moveTo>
                  <a:lnTo>
                    <a:pt x="48767" y="0"/>
                  </a:lnTo>
                  <a:lnTo>
                    <a:pt x="29789" y="3833"/>
                  </a:lnTo>
                  <a:lnTo>
                    <a:pt x="14287" y="14287"/>
                  </a:lnTo>
                  <a:lnTo>
                    <a:pt x="3833" y="29789"/>
                  </a:lnTo>
                  <a:lnTo>
                    <a:pt x="0" y="48767"/>
                  </a:lnTo>
                  <a:lnTo>
                    <a:pt x="0" y="245363"/>
                  </a:lnTo>
                  <a:lnTo>
                    <a:pt x="3833" y="264342"/>
                  </a:lnTo>
                  <a:lnTo>
                    <a:pt x="14287" y="279844"/>
                  </a:lnTo>
                  <a:lnTo>
                    <a:pt x="29789" y="290298"/>
                  </a:lnTo>
                  <a:lnTo>
                    <a:pt x="48767" y="294131"/>
                  </a:lnTo>
                  <a:lnTo>
                    <a:pt x="243839" y="294131"/>
                  </a:lnTo>
                  <a:lnTo>
                    <a:pt x="262818" y="290298"/>
                  </a:lnTo>
                  <a:lnTo>
                    <a:pt x="278320" y="279844"/>
                  </a:lnTo>
                  <a:lnTo>
                    <a:pt x="288774" y="264342"/>
                  </a:lnTo>
                  <a:lnTo>
                    <a:pt x="292607" y="245363"/>
                  </a:lnTo>
                  <a:lnTo>
                    <a:pt x="292607" y="48767"/>
                  </a:lnTo>
                  <a:lnTo>
                    <a:pt x="288774" y="29789"/>
                  </a:lnTo>
                  <a:lnTo>
                    <a:pt x="278320" y="14287"/>
                  </a:lnTo>
                  <a:lnTo>
                    <a:pt x="262818" y="3833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13119" y="3947159"/>
              <a:ext cx="292735" cy="294640"/>
            </a:xfrm>
            <a:custGeom>
              <a:avLst/>
              <a:gdLst/>
              <a:ahLst/>
              <a:cxnLst/>
              <a:rect l="l" t="t" r="r" b="b"/>
              <a:pathLst>
                <a:path w="292735" h="294639">
                  <a:moveTo>
                    <a:pt x="0" y="48767"/>
                  </a:moveTo>
                  <a:lnTo>
                    <a:pt x="3833" y="29789"/>
                  </a:lnTo>
                  <a:lnTo>
                    <a:pt x="14287" y="14287"/>
                  </a:lnTo>
                  <a:lnTo>
                    <a:pt x="29789" y="3833"/>
                  </a:lnTo>
                  <a:lnTo>
                    <a:pt x="48767" y="0"/>
                  </a:lnTo>
                  <a:lnTo>
                    <a:pt x="243839" y="0"/>
                  </a:lnTo>
                  <a:lnTo>
                    <a:pt x="262818" y="3833"/>
                  </a:lnTo>
                  <a:lnTo>
                    <a:pt x="278320" y="14287"/>
                  </a:lnTo>
                  <a:lnTo>
                    <a:pt x="288774" y="29789"/>
                  </a:lnTo>
                  <a:lnTo>
                    <a:pt x="292607" y="48767"/>
                  </a:lnTo>
                  <a:lnTo>
                    <a:pt x="292607" y="245363"/>
                  </a:lnTo>
                  <a:lnTo>
                    <a:pt x="288774" y="264342"/>
                  </a:lnTo>
                  <a:lnTo>
                    <a:pt x="278320" y="279844"/>
                  </a:lnTo>
                  <a:lnTo>
                    <a:pt x="262818" y="290298"/>
                  </a:lnTo>
                  <a:lnTo>
                    <a:pt x="243839" y="294131"/>
                  </a:lnTo>
                  <a:lnTo>
                    <a:pt x="48767" y="294131"/>
                  </a:lnTo>
                  <a:lnTo>
                    <a:pt x="29789" y="290298"/>
                  </a:lnTo>
                  <a:lnTo>
                    <a:pt x="14287" y="279844"/>
                  </a:lnTo>
                  <a:lnTo>
                    <a:pt x="3833" y="264342"/>
                  </a:lnTo>
                  <a:lnTo>
                    <a:pt x="0" y="245363"/>
                  </a:lnTo>
                  <a:lnTo>
                    <a:pt x="0" y="48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0551" y="3988307"/>
              <a:ext cx="222503" cy="24384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228715" y="3925570"/>
            <a:ext cx="1955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X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11239" y="2031720"/>
            <a:ext cx="407670" cy="994410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510"/>
              </a:spcBef>
            </a:pPr>
            <a:r>
              <a:rPr sz="2000" spc="-5" dirty="0">
                <a:latin typeface="Arial"/>
                <a:cs typeface="Arial"/>
              </a:rPr>
              <a:t>SP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2000" dirty="0">
                <a:latin typeface="Arial"/>
                <a:cs typeface="Arial"/>
              </a:rPr>
              <a:t>IdP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949696" y="2136586"/>
            <a:ext cx="606425" cy="422909"/>
            <a:chOff x="5949696" y="2136586"/>
            <a:chExt cx="606425" cy="422909"/>
          </a:xfrm>
        </p:grpSpPr>
        <p:sp>
          <p:nvSpPr>
            <p:cNvPr id="19" name="object 19"/>
            <p:cNvSpPr/>
            <p:nvPr/>
          </p:nvSpPr>
          <p:spPr>
            <a:xfrm>
              <a:off x="6130764" y="2466432"/>
              <a:ext cx="243840" cy="77470"/>
            </a:xfrm>
            <a:custGeom>
              <a:avLst/>
              <a:gdLst/>
              <a:ahLst/>
              <a:cxnLst/>
              <a:rect l="l" t="t" r="r" b="b"/>
              <a:pathLst>
                <a:path w="243839" h="77469">
                  <a:moveTo>
                    <a:pt x="165745" y="0"/>
                  </a:moveTo>
                  <a:lnTo>
                    <a:pt x="77415" y="0"/>
                  </a:lnTo>
                  <a:lnTo>
                    <a:pt x="0" y="77032"/>
                  </a:lnTo>
                  <a:lnTo>
                    <a:pt x="243365" y="77032"/>
                  </a:lnTo>
                  <a:lnTo>
                    <a:pt x="165745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01919" y="2201550"/>
              <a:ext cx="501015" cy="265430"/>
            </a:xfrm>
            <a:custGeom>
              <a:avLst/>
              <a:gdLst/>
              <a:ahLst/>
              <a:cxnLst/>
              <a:rect l="l" t="t" r="r" b="b"/>
              <a:pathLst>
                <a:path w="501015" h="265430">
                  <a:moveTo>
                    <a:pt x="500845" y="0"/>
                  </a:moveTo>
                  <a:lnTo>
                    <a:pt x="0" y="0"/>
                  </a:lnTo>
                  <a:lnTo>
                    <a:pt x="0" y="264882"/>
                  </a:lnTo>
                  <a:lnTo>
                    <a:pt x="500845" y="264882"/>
                  </a:lnTo>
                  <a:lnTo>
                    <a:pt x="500845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7505" y="2317602"/>
              <a:ext cx="111501" cy="1438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53950" y="2201557"/>
              <a:ext cx="199390" cy="265430"/>
            </a:xfrm>
            <a:custGeom>
              <a:avLst/>
              <a:gdLst/>
              <a:ahLst/>
              <a:cxnLst/>
              <a:rect l="l" t="t" r="r" b="b"/>
              <a:pathLst>
                <a:path w="199389" h="265430">
                  <a:moveTo>
                    <a:pt x="46774" y="0"/>
                  </a:moveTo>
                  <a:lnTo>
                    <a:pt x="0" y="0"/>
                  </a:lnTo>
                  <a:lnTo>
                    <a:pt x="0" y="264883"/>
                  </a:lnTo>
                  <a:lnTo>
                    <a:pt x="46774" y="264883"/>
                  </a:lnTo>
                  <a:lnTo>
                    <a:pt x="46774" y="0"/>
                  </a:lnTo>
                  <a:close/>
                </a:path>
                <a:path w="199389" h="265430">
                  <a:moveTo>
                    <a:pt x="198793" y="0"/>
                  </a:moveTo>
                  <a:lnTo>
                    <a:pt x="152019" y="0"/>
                  </a:lnTo>
                  <a:lnTo>
                    <a:pt x="152019" y="264883"/>
                  </a:lnTo>
                  <a:lnTo>
                    <a:pt x="198793" y="264883"/>
                  </a:lnTo>
                  <a:lnTo>
                    <a:pt x="1987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60198" y="2201557"/>
              <a:ext cx="166370" cy="265430"/>
            </a:xfrm>
            <a:custGeom>
              <a:avLst/>
              <a:gdLst/>
              <a:ahLst/>
              <a:cxnLst/>
              <a:rect l="l" t="t" r="r" b="b"/>
              <a:pathLst>
                <a:path w="166370" h="265430">
                  <a:moveTo>
                    <a:pt x="14109" y="0"/>
                  </a:moveTo>
                  <a:lnTo>
                    <a:pt x="0" y="0"/>
                  </a:lnTo>
                  <a:lnTo>
                    <a:pt x="0" y="264883"/>
                  </a:lnTo>
                  <a:lnTo>
                    <a:pt x="14109" y="264883"/>
                  </a:lnTo>
                  <a:lnTo>
                    <a:pt x="14109" y="0"/>
                  </a:lnTo>
                  <a:close/>
                </a:path>
                <a:path w="166370" h="265430">
                  <a:moveTo>
                    <a:pt x="166331" y="0"/>
                  </a:moveTo>
                  <a:lnTo>
                    <a:pt x="152222" y="0"/>
                  </a:lnTo>
                  <a:lnTo>
                    <a:pt x="152222" y="264883"/>
                  </a:lnTo>
                  <a:lnTo>
                    <a:pt x="166331" y="264883"/>
                  </a:lnTo>
                  <a:lnTo>
                    <a:pt x="166331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94458" y="2149053"/>
              <a:ext cx="516255" cy="51435"/>
            </a:xfrm>
            <a:custGeom>
              <a:avLst/>
              <a:gdLst/>
              <a:ahLst/>
              <a:cxnLst/>
              <a:rect l="l" t="t" r="r" b="b"/>
              <a:pathLst>
                <a:path w="516254" h="51435">
                  <a:moveTo>
                    <a:pt x="444999" y="0"/>
                  </a:moveTo>
                  <a:lnTo>
                    <a:pt x="71175" y="0"/>
                  </a:lnTo>
                  <a:lnTo>
                    <a:pt x="0" y="50887"/>
                  </a:lnTo>
                  <a:lnTo>
                    <a:pt x="515979" y="50887"/>
                  </a:lnTo>
                  <a:lnTo>
                    <a:pt x="444999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49696" y="2136596"/>
              <a:ext cx="606425" cy="343535"/>
            </a:xfrm>
            <a:custGeom>
              <a:avLst/>
              <a:gdLst/>
              <a:ahLst/>
              <a:cxnLst/>
              <a:rect l="l" t="t" r="r" b="b"/>
              <a:pathLst>
                <a:path w="606425" h="343535">
                  <a:moveTo>
                    <a:pt x="605904" y="78828"/>
                  </a:moveTo>
                  <a:lnTo>
                    <a:pt x="538962" y="28803"/>
                  </a:lnTo>
                  <a:lnTo>
                    <a:pt x="538962" y="78828"/>
                  </a:lnTo>
                  <a:lnTo>
                    <a:pt x="538962" y="315760"/>
                  </a:lnTo>
                  <a:lnTo>
                    <a:pt x="415353" y="315760"/>
                  </a:lnTo>
                  <a:lnTo>
                    <a:pt x="415353" y="78828"/>
                  </a:lnTo>
                  <a:lnTo>
                    <a:pt x="538962" y="78828"/>
                  </a:lnTo>
                  <a:lnTo>
                    <a:pt x="538962" y="28803"/>
                  </a:lnTo>
                  <a:lnTo>
                    <a:pt x="525106" y="18440"/>
                  </a:lnTo>
                  <a:lnTo>
                    <a:pt x="525106" y="52692"/>
                  </a:lnTo>
                  <a:lnTo>
                    <a:pt x="388950" y="52692"/>
                  </a:lnTo>
                  <a:lnTo>
                    <a:pt x="388950" y="78828"/>
                  </a:lnTo>
                  <a:lnTo>
                    <a:pt x="388950" y="315760"/>
                  </a:lnTo>
                  <a:lnTo>
                    <a:pt x="368363" y="315760"/>
                  </a:lnTo>
                  <a:lnTo>
                    <a:pt x="368363" y="78828"/>
                  </a:lnTo>
                  <a:lnTo>
                    <a:pt x="388950" y="78828"/>
                  </a:lnTo>
                  <a:lnTo>
                    <a:pt x="388950" y="52692"/>
                  </a:lnTo>
                  <a:lnTo>
                    <a:pt x="341960" y="52692"/>
                  </a:lnTo>
                  <a:lnTo>
                    <a:pt x="341960" y="78828"/>
                  </a:lnTo>
                  <a:lnTo>
                    <a:pt x="341960" y="315760"/>
                  </a:lnTo>
                  <a:lnTo>
                    <a:pt x="263728" y="315760"/>
                  </a:lnTo>
                  <a:lnTo>
                    <a:pt x="263728" y="78828"/>
                  </a:lnTo>
                  <a:lnTo>
                    <a:pt x="341960" y="78828"/>
                  </a:lnTo>
                  <a:lnTo>
                    <a:pt x="341960" y="52692"/>
                  </a:lnTo>
                  <a:lnTo>
                    <a:pt x="237312" y="52692"/>
                  </a:lnTo>
                  <a:lnTo>
                    <a:pt x="237312" y="78828"/>
                  </a:lnTo>
                  <a:lnTo>
                    <a:pt x="237312" y="315760"/>
                  </a:lnTo>
                  <a:lnTo>
                    <a:pt x="216750" y="315760"/>
                  </a:lnTo>
                  <a:lnTo>
                    <a:pt x="216750" y="78828"/>
                  </a:lnTo>
                  <a:lnTo>
                    <a:pt x="237312" y="78828"/>
                  </a:lnTo>
                  <a:lnTo>
                    <a:pt x="237312" y="52692"/>
                  </a:lnTo>
                  <a:lnTo>
                    <a:pt x="190334" y="52692"/>
                  </a:lnTo>
                  <a:lnTo>
                    <a:pt x="190334" y="78828"/>
                  </a:lnTo>
                  <a:lnTo>
                    <a:pt x="190334" y="315760"/>
                  </a:lnTo>
                  <a:lnTo>
                    <a:pt x="65125" y="315760"/>
                  </a:lnTo>
                  <a:lnTo>
                    <a:pt x="65125" y="78828"/>
                  </a:lnTo>
                  <a:lnTo>
                    <a:pt x="190334" y="78828"/>
                  </a:lnTo>
                  <a:lnTo>
                    <a:pt x="190334" y="52692"/>
                  </a:lnTo>
                  <a:lnTo>
                    <a:pt x="79832" y="52692"/>
                  </a:lnTo>
                  <a:lnTo>
                    <a:pt x="119164" y="26136"/>
                  </a:lnTo>
                  <a:lnTo>
                    <a:pt x="488137" y="26136"/>
                  </a:lnTo>
                  <a:lnTo>
                    <a:pt x="525106" y="52692"/>
                  </a:lnTo>
                  <a:lnTo>
                    <a:pt x="525106" y="18440"/>
                  </a:lnTo>
                  <a:lnTo>
                    <a:pt x="500443" y="0"/>
                  </a:lnTo>
                  <a:lnTo>
                    <a:pt x="105244" y="0"/>
                  </a:lnTo>
                  <a:lnTo>
                    <a:pt x="0" y="78828"/>
                  </a:lnTo>
                  <a:lnTo>
                    <a:pt x="38709" y="78828"/>
                  </a:lnTo>
                  <a:lnTo>
                    <a:pt x="38709" y="315760"/>
                  </a:lnTo>
                  <a:lnTo>
                    <a:pt x="0" y="315760"/>
                  </a:lnTo>
                  <a:lnTo>
                    <a:pt x="0" y="343522"/>
                  </a:lnTo>
                  <a:lnTo>
                    <a:pt x="605904" y="343522"/>
                  </a:lnTo>
                  <a:lnTo>
                    <a:pt x="605904" y="315760"/>
                  </a:lnTo>
                  <a:lnTo>
                    <a:pt x="565378" y="315760"/>
                  </a:lnTo>
                  <a:lnTo>
                    <a:pt x="565378" y="78828"/>
                  </a:lnTo>
                  <a:lnTo>
                    <a:pt x="605904" y="78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7817" y="2241762"/>
              <a:ext cx="130655" cy="22467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039815" y="2241778"/>
              <a:ext cx="424815" cy="317500"/>
            </a:xfrm>
            <a:custGeom>
              <a:avLst/>
              <a:gdLst/>
              <a:ahLst/>
              <a:cxnLst/>
              <a:rect l="l" t="t" r="r" b="b"/>
              <a:pathLst>
                <a:path w="424814" h="317500">
                  <a:moveTo>
                    <a:pt x="25806" y="110820"/>
                  </a:moveTo>
                  <a:lnTo>
                    <a:pt x="0" y="110820"/>
                  </a:lnTo>
                  <a:lnTo>
                    <a:pt x="0" y="163512"/>
                  </a:lnTo>
                  <a:lnTo>
                    <a:pt x="25806" y="163512"/>
                  </a:lnTo>
                  <a:lnTo>
                    <a:pt x="25806" y="110820"/>
                  </a:lnTo>
                  <a:close/>
                </a:path>
                <a:path w="424814" h="317500">
                  <a:moveTo>
                    <a:pt x="25806" y="0"/>
                  </a:moveTo>
                  <a:lnTo>
                    <a:pt x="0" y="0"/>
                  </a:lnTo>
                  <a:lnTo>
                    <a:pt x="0" y="52705"/>
                  </a:lnTo>
                  <a:lnTo>
                    <a:pt x="25806" y="52705"/>
                  </a:lnTo>
                  <a:lnTo>
                    <a:pt x="25806" y="0"/>
                  </a:lnTo>
                  <a:close/>
                </a:path>
                <a:path w="424814" h="317500">
                  <a:moveTo>
                    <a:pt x="75615" y="110820"/>
                  </a:moveTo>
                  <a:lnTo>
                    <a:pt x="49606" y="110820"/>
                  </a:lnTo>
                  <a:lnTo>
                    <a:pt x="49606" y="163512"/>
                  </a:lnTo>
                  <a:lnTo>
                    <a:pt x="75615" y="163512"/>
                  </a:lnTo>
                  <a:lnTo>
                    <a:pt x="75615" y="110820"/>
                  </a:lnTo>
                  <a:close/>
                </a:path>
                <a:path w="424814" h="317500">
                  <a:moveTo>
                    <a:pt x="75615" y="0"/>
                  </a:moveTo>
                  <a:lnTo>
                    <a:pt x="49606" y="0"/>
                  </a:lnTo>
                  <a:lnTo>
                    <a:pt x="49606" y="52705"/>
                  </a:lnTo>
                  <a:lnTo>
                    <a:pt x="75615" y="52705"/>
                  </a:lnTo>
                  <a:lnTo>
                    <a:pt x="75615" y="0"/>
                  </a:lnTo>
                  <a:close/>
                </a:path>
                <a:path w="424814" h="317500">
                  <a:moveTo>
                    <a:pt x="368579" y="317385"/>
                  </a:moveTo>
                  <a:lnTo>
                    <a:pt x="274015" y="223050"/>
                  </a:lnTo>
                  <a:lnTo>
                    <a:pt x="253860" y="238340"/>
                  </a:lnTo>
                  <a:lnTo>
                    <a:pt x="306692" y="290830"/>
                  </a:lnTo>
                  <a:lnTo>
                    <a:pt x="120383" y="290830"/>
                  </a:lnTo>
                  <a:lnTo>
                    <a:pt x="173215" y="238340"/>
                  </a:lnTo>
                  <a:lnTo>
                    <a:pt x="153035" y="223050"/>
                  </a:lnTo>
                  <a:lnTo>
                    <a:pt x="58470" y="317385"/>
                  </a:lnTo>
                  <a:lnTo>
                    <a:pt x="368579" y="317385"/>
                  </a:lnTo>
                  <a:close/>
                </a:path>
                <a:path w="424814" h="317500">
                  <a:moveTo>
                    <a:pt x="374434" y="110820"/>
                  </a:moveTo>
                  <a:lnTo>
                    <a:pt x="348830" y="110820"/>
                  </a:lnTo>
                  <a:lnTo>
                    <a:pt x="348830" y="163512"/>
                  </a:lnTo>
                  <a:lnTo>
                    <a:pt x="374434" y="163512"/>
                  </a:lnTo>
                  <a:lnTo>
                    <a:pt x="374434" y="110820"/>
                  </a:lnTo>
                  <a:close/>
                </a:path>
                <a:path w="424814" h="317500">
                  <a:moveTo>
                    <a:pt x="374434" y="0"/>
                  </a:moveTo>
                  <a:lnTo>
                    <a:pt x="348830" y="0"/>
                  </a:lnTo>
                  <a:lnTo>
                    <a:pt x="348830" y="52705"/>
                  </a:lnTo>
                  <a:lnTo>
                    <a:pt x="374434" y="52705"/>
                  </a:lnTo>
                  <a:lnTo>
                    <a:pt x="374434" y="0"/>
                  </a:lnTo>
                  <a:close/>
                </a:path>
                <a:path w="424814" h="317500">
                  <a:moveTo>
                    <a:pt x="424434" y="110820"/>
                  </a:moveTo>
                  <a:lnTo>
                    <a:pt x="398221" y="110820"/>
                  </a:lnTo>
                  <a:lnTo>
                    <a:pt x="398221" y="163512"/>
                  </a:lnTo>
                  <a:lnTo>
                    <a:pt x="424434" y="163512"/>
                  </a:lnTo>
                  <a:lnTo>
                    <a:pt x="424434" y="110820"/>
                  </a:lnTo>
                  <a:close/>
                </a:path>
                <a:path w="424814" h="317500">
                  <a:moveTo>
                    <a:pt x="424434" y="0"/>
                  </a:moveTo>
                  <a:lnTo>
                    <a:pt x="398221" y="0"/>
                  </a:lnTo>
                  <a:lnTo>
                    <a:pt x="398221" y="52705"/>
                  </a:lnTo>
                  <a:lnTo>
                    <a:pt x="424434" y="52705"/>
                  </a:lnTo>
                  <a:lnTo>
                    <a:pt x="4244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858255" y="4568952"/>
            <a:ext cx="597535" cy="356870"/>
            <a:chOff x="5858255" y="4568952"/>
            <a:chExt cx="597535" cy="356870"/>
          </a:xfrm>
        </p:grpSpPr>
        <p:sp>
          <p:nvSpPr>
            <p:cNvPr id="29" name="object 29"/>
            <p:cNvSpPr/>
            <p:nvPr/>
          </p:nvSpPr>
          <p:spPr>
            <a:xfrm>
              <a:off x="5862827" y="4573524"/>
              <a:ext cx="588645" cy="347980"/>
            </a:xfrm>
            <a:custGeom>
              <a:avLst/>
              <a:gdLst/>
              <a:ahLst/>
              <a:cxnLst/>
              <a:rect l="l" t="t" r="r" b="b"/>
              <a:pathLst>
                <a:path w="588645" h="347979">
                  <a:moveTo>
                    <a:pt x="513207" y="0"/>
                  </a:moveTo>
                  <a:lnTo>
                    <a:pt x="419354" y="0"/>
                  </a:lnTo>
                  <a:lnTo>
                    <a:pt x="362966" y="68961"/>
                  </a:lnTo>
                  <a:lnTo>
                    <a:pt x="362966" y="91186"/>
                  </a:lnTo>
                  <a:lnTo>
                    <a:pt x="319150" y="91186"/>
                  </a:lnTo>
                  <a:lnTo>
                    <a:pt x="310769" y="113411"/>
                  </a:lnTo>
                  <a:lnTo>
                    <a:pt x="48006" y="113411"/>
                  </a:lnTo>
                  <a:lnTo>
                    <a:pt x="0" y="172465"/>
                  </a:lnTo>
                  <a:lnTo>
                    <a:pt x="48006" y="246380"/>
                  </a:lnTo>
                  <a:lnTo>
                    <a:pt x="93852" y="207009"/>
                  </a:lnTo>
                  <a:lnTo>
                    <a:pt x="146050" y="246380"/>
                  </a:lnTo>
                  <a:lnTo>
                    <a:pt x="194056" y="209423"/>
                  </a:lnTo>
                  <a:lnTo>
                    <a:pt x="239902" y="241553"/>
                  </a:lnTo>
                  <a:lnTo>
                    <a:pt x="306705" y="239013"/>
                  </a:lnTo>
                  <a:lnTo>
                    <a:pt x="317119" y="256286"/>
                  </a:lnTo>
                  <a:lnTo>
                    <a:pt x="364998" y="261238"/>
                  </a:lnTo>
                  <a:lnTo>
                    <a:pt x="362966" y="283337"/>
                  </a:lnTo>
                  <a:lnTo>
                    <a:pt x="421386" y="347471"/>
                  </a:lnTo>
                  <a:lnTo>
                    <a:pt x="515238" y="347471"/>
                  </a:lnTo>
                  <a:lnTo>
                    <a:pt x="588263" y="261238"/>
                  </a:lnTo>
                  <a:lnTo>
                    <a:pt x="588263" y="88773"/>
                  </a:lnTo>
                  <a:lnTo>
                    <a:pt x="513207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62827" y="4573524"/>
              <a:ext cx="588645" cy="347980"/>
            </a:xfrm>
            <a:custGeom>
              <a:avLst/>
              <a:gdLst/>
              <a:ahLst/>
              <a:cxnLst/>
              <a:rect l="l" t="t" r="r" b="b"/>
              <a:pathLst>
                <a:path w="588645" h="347979">
                  <a:moveTo>
                    <a:pt x="48006" y="113411"/>
                  </a:moveTo>
                  <a:lnTo>
                    <a:pt x="0" y="172465"/>
                  </a:lnTo>
                  <a:lnTo>
                    <a:pt x="48006" y="246380"/>
                  </a:lnTo>
                  <a:lnTo>
                    <a:pt x="93852" y="207009"/>
                  </a:lnTo>
                  <a:lnTo>
                    <a:pt x="146050" y="246380"/>
                  </a:lnTo>
                  <a:lnTo>
                    <a:pt x="194056" y="209423"/>
                  </a:lnTo>
                  <a:lnTo>
                    <a:pt x="239902" y="241553"/>
                  </a:lnTo>
                  <a:lnTo>
                    <a:pt x="306705" y="239013"/>
                  </a:lnTo>
                  <a:lnTo>
                    <a:pt x="317119" y="256286"/>
                  </a:lnTo>
                  <a:lnTo>
                    <a:pt x="364998" y="261238"/>
                  </a:lnTo>
                  <a:lnTo>
                    <a:pt x="362966" y="283337"/>
                  </a:lnTo>
                  <a:lnTo>
                    <a:pt x="421386" y="347471"/>
                  </a:lnTo>
                  <a:lnTo>
                    <a:pt x="515238" y="347471"/>
                  </a:lnTo>
                  <a:lnTo>
                    <a:pt x="588263" y="261238"/>
                  </a:lnTo>
                  <a:lnTo>
                    <a:pt x="588263" y="88773"/>
                  </a:lnTo>
                  <a:lnTo>
                    <a:pt x="513207" y="0"/>
                  </a:lnTo>
                  <a:lnTo>
                    <a:pt x="419354" y="0"/>
                  </a:lnTo>
                  <a:lnTo>
                    <a:pt x="362966" y="68961"/>
                  </a:lnTo>
                  <a:lnTo>
                    <a:pt x="362966" y="91186"/>
                  </a:lnTo>
                  <a:lnTo>
                    <a:pt x="319150" y="91186"/>
                  </a:lnTo>
                  <a:lnTo>
                    <a:pt x="310769" y="113411"/>
                  </a:lnTo>
                  <a:lnTo>
                    <a:pt x="48006" y="11341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235953" y="4573904"/>
            <a:ext cx="1955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X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033515" y="2657855"/>
            <a:ext cx="422275" cy="425450"/>
            <a:chOff x="6033515" y="2657855"/>
            <a:chExt cx="422275" cy="425450"/>
          </a:xfrm>
        </p:grpSpPr>
        <p:sp>
          <p:nvSpPr>
            <p:cNvPr id="33" name="object 33"/>
            <p:cNvSpPr/>
            <p:nvPr/>
          </p:nvSpPr>
          <p:spPr>
            <a:xfrm>
              <a:off x="6046469" y="2670809"/>
              <a:ext cx="396240" cy="399415"/>
            </a:xfrm>
            <a:custGeom>
              <a:avLst/>
              <a:gdLst/>
              <a:ahLst/>
              <a:cxnLst/>
              <a:rect l="l" t="t" r="r" b="b"/>
              <a:pathLst>
                <a:path w="396239" h="399414">
                  <a:moveTo>
                    <a:pt x="0" y="41655"/>
                  </a:moveTo>
                  <a:lnTo>
                    <a:pt x="3276" y="25449"/>
                  </a:lnTo>
                  <a:lnTo>
                    <a:pt x="12207" y="12207"/>
                  </a:lnTo>
                  <a:lnTo>
                    <a:pt x="25449" y="3276"/>
                  </a:lnTo>
                  <a:lnTo>
                    <a:pt x="41655" y="0"/>
                  </a:lnTo>
                  <a:lnTo>
                    <a:pt x="354583" y="0"/>
                  </a:lnTo>
                  <a:lnTo>
                    <a:pt x="370790" y="3276"/>
                  </a:lnTo>
                  <a:lnTo>
                    <a:pt x="384032" y="12207"/>
                  </a:lnTo>
                  <a:lnTo>
                    <a:pt x="392963" y="25449"/>
                  </a:lnTo>
                  <a:lnTo>
                    <a:pt x="396239" y="41655"/>
                  </a:lnTo>
                  <a:lnTo>
                    <a:pt x="396239" y="357631"/>
                  </a:lnTo>
                  <a:lnTo>
                    <a:pt x="392963" y="373838"/>
                  </a:lnTo>
                  <a:lnTo>
                    <a:pt x="384032" y="387080"/>
                  </a:lnTo>
                  <a:lnTo>
                    <a:pt x="370790" y="396011"/>
                  </a:lnTo>
                  <a:lnTo>
                    <a:pt x="354583" y="399288"/>
                  </a:lnTo>
                  <a:lnTo>
                    <a:pt x="41655" y="399288"/>
                  </a:lnTo>
                  <a:lnTo>
                    <a:pt x="25449" y="396011"/>
                  </a:lnTo>
                  <a:lnTo>
                    <a:pt x="12207" y="387080"/>
                  </a:lnTo>
                  <a:lnTo>
                    <a:pt x="3276" y="373838"/>
                  </a:lnTo>
                  <a:lnTo>
                    <a:pt x="0" y="357631"/>
                  </a:lnTo>
                  <a:lnTo>
                    <a:pt x="0" y="4165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8003" y="2923031"/>
              <a:ext cx="239268" cy="11734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50863" y="2694431"/>
              <a:ext cx="193548" cy="9753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089903" y="2759963"/>
              <a:ext cx="309880" cy="218440"/>
            </a:xfrm>
            <a:custGeom>
              <a:avLst/>
              <a:gdLst/>
              <a:ahLst/>
              <a:cxnLst/>
              <a:rect l="l" t="t" r="r" b="b"/>
              <a:pathLst>
                <a:path w="309879" h="218439">
                  <a:moveTo>
                    <a:pt x="286258" y="0"/>
                  </a:moveTo>
                  <a:lnTo>
                    <a:pt x="25781" y="0"/>
                  </a:lnTo>
                  <a:lnTo>
                    <a:pt x="20447" y="381"/>
                  </a:lnTo>
                  <a:lnTo>
                    <a:pt x="0" y="26288"/>
                  </a:lnTo>
                  <a:lnTo>
                    <a:pt x="0" y="191388"/>
                  </a:lnTo>
                  <a:lnTo>
                    <a:pt x="11684" y="213233"/>
                  </a:lnTo>
                  <a:lnTo>
                    <a:pt x="13716" y="214884"/>
                  </a:lnTo>
                  <a:lnTo>
                    <a:pt x="15748" y="215900"/>
                  </a:lnTo>
                  <a:lnTo>
                    <a:pt x="18415" y="216535"/>
                  </a:lnTo>
                  <a:lnTo>
                    <a:pt x="20447" y="217550"/>
                  </a:lnTo>
                  <a:lnTo>
                    <a:pt x="23113" y="217932"/>
                  </a:lnTo>
                  <a:lnTo>
                    <a:pt x="286258" y="217932"/>
                  </a:lnTo>
                  <a:lnTo>
                    <a:pt x="288290" y="217550"/>
                  </a:lnTo>
                  <a:lnTo>
                    <a:pt x="292988" y="215900"/>
                  </a:lnTo>
                  <a:lnTo>
                    <a:pt x="295275" y="214884"/>
                  </a:lnTo>
                  <a:lnTo>
                    <a:pt x="297307" y="213233"/>
                  </a:lnTo>
                  <a:lnTo>
                    <a:pt x="299593" y="211836"/>
                  </a:lnTo>
                  <a:lnTo>
                    <a:pt x="309372" y="191388"/>
                  </a:lnTo>
                  <a:lnTo>
                    <a:pt x="309372" y="26288"/>
                  </a:lnTo>
                  <a:lnTo>
                    <a:pt x="292988" y="1650"/>
                  </a:lnTo>
                  <a:lnTo>
                    <a:pt x="2862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100571" y="2770631"/>
              <a:ext cx="288290" cy="195580"/>
            </a:xfrm>
            <a:custGeom>
              <a:avLst/>
              <a:gdLst/>
              <a:ahLst/>
              <a:cxnLst/>
              <a:rect l="l" t="t" r="r" b="b"/>
              <a:pathLst>
                <a:path w="288289" h="195580">
                  <a:moveTo>
                    <a:pt x="273938" y="0"/>
                  </a:moveTo>
                  <a:lnTo>
                    <a:pt x="14858" y="0"/>
                  </a:lnTo>
                  <a:lnTo>
                    <a:pt x="9143" y="634"/>
                  </a:lnTo>
                  <a:lnTo>
                    <a:pt x="4699" y="3682"/>
                  </a:lnTo>
                  <a:lnTo>
                    <a:pt x="2666" y="6350"/>
                  </a:lnTo>
                  <a:lnTo>
                    <a:pt x="1397" y="8762"/>
                  </a:lnTo>
                  <a:lnTo>
                    <a:pt x="0" y="14477"/>
                  </a:lnTo>
                  <a:lnTo>
                    <a:pt x="0" y="179958"/>
                  </a:lnTo>
                  <a:lnTo>
                    <a:pt x="14858" y="195071"/>
                  </a:lnTo>
                  <a:lnTo>
                    <a:pt x="273938" y="195071"/>
                  </a:lnTo>
                  <a:lnTo>
                    <a:pt x="288036" y="179958"/>
                  </a:lnTo>
                  <a:lnTo>
                    <a:pt x="288036" y="14477"/>
                  </a:lnTo>
                  <a:lnTo>
                    <a:pt x="273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8003" y="2802635"/>
              <a:ext cx="248412" cy="188975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200977" y="1200721"/>
            <a:ext cx="5168265" cy="3935729"/>
            <a:chOff x="200977" y="1200721"/>
            <a:chExt cx="5168265" cy="3935729"/>
          </a:xfrm>
        </p:grpSpPr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2616" y="4062983"/>
              <a:ext cx="1034795" cy="107289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043684" y="1205483"/>
              <a:ext cx="1485900" cy="1659889"/>
            </a:xfrm>
            <a:custGeom>
              <a:avLst/>
              <a:gdLst/>
              <a:ahLst/>
              <a:cxnLst/>
              <a:rect l="l" t="t" r="r" b="b"/>
              <a:pathLst>
                <a:path w="1485900" h="1659889">
                  <a:moveTo>
                    <a:pt x="1238250" y="0"/>
                  </a:moveTo>
                  <a:lnTo>
                    <a:pt x="247650" y="0"/>
                  </a:lnTo>
                  <a:lnTo>
                    <a:pt x="197738" y="5031"/>
                  </a:lnTo>
                  <a:lnTo>
                    <a:pt x="151251" y="19460"/>
                  </a:lnTo>
                  <a:lnTo>
                    <a:pt x="109184" y="42293"/>
                  </a:lnTo>
                  <a:lnTo>
                    <a:pt x="72532" y="72532"/>
                  </a:lnTo>
                  <a:lnTo>
                    <a:pt x="42293" y="109184"/>
                  </a:lnTo>
                  <a:lnTo>
                    <a:pt x="19460" y="151251"/>
                  </a:lnTo>
                  <a:lnTo>
                    <a:pt x="5031" y="197738"/>
                  </a:lnTo>
                  <a:lnTo>
                    <a:pt x="0" y="247650"/>
                  </a:lnTo>
                  <a:lnTo>
                    <a:pt x="0" y="1411986"/>
                  </a:lnTo>
                  <a:lnTo>
                    <a:pt x="5031" y="1461897"/>
                  </a:lnTo>
                  <a:lnTo>
                    <a:pt x="19460" y="1508384"/>
                  </a:lnTo>
                  <a:lnTo>
                    <a:pt x="42293" y="1550451"/>
                  </a:lnTo>
                  <a:lnTo>
                    <a:pt x="72532" y="1587103"/>
                  </a:lnTo>
                  <a:lnTo>
                    <a:pt x="109184" y="1617342"/>
                  </a:lnTo>
                  <a:lnTo>
                    <a:pt x="151251" y="1640175"/>
                  </a:lnTo>
                  <a:lnTo>
                    <a:pt x="197738" y="1654604"/>
                  </a:lnTo>
                  <a:lnTo>
                    <a:pt x="247650" y="1659636"/>
                  </a:lnTo>
                  <a:lnTo>
                    <a:pt x="1238250" y="1659636"/>
                  </a:lnTo>
                  <a:lnTo>
                    <a:pt x="1288161" y="1654604"/>
                  </a:lnTo>
                  <a:lnTo>
                    <a:pt x="1334648" y="1640175"/>
                  </a:lnTo>
                  <a:lnTo>
                    <a:pt x="1376715" y="1617342"/>
                  </a:lnTo>
                  <a:lnTo>
                    <a:pt x="1413367" y="1587103"/>
                  </a:lnTo>
                  <a:lnTo>
                    <a:pt x="1443606" y="1550451"/>
                  </a:lnTo>
                  <a:lnTo>
                    <a:pt x="1466439" y="1508384"/>
                  </a:lnTo>
                  <a:lnTo>
                    <a:pt x="1480868" y="1461897"/>
                  </a:lnTo>
                  <a:lnTo>
                    <a:pt x="1485900" y="1411986"/>
                  </a:lnTo>
                  <a:lnTo>
                    <a:pt x="1485900" y="247650"/>
                  </a:lnTo>
                  <a:lnTo>
                    <a:pt x="1480868" y="197738"/>
                  </a:lnTo>
                  <a:lnTo>
                    <a:pt x="1466439" y="151251"/>
                  </a:lnTo>
                  <a:lnTo>
                    <a:pt x="1443606" y="109184"/>
                  </a:lnTo>
                  <a:lnTo>
                    <a:pt x="1413367" y="72532"/>
                  </a:lnTo>
                  <a:lnTo>
                    <a:pt x="1376715" y="42293"/>
                  </a:lnTo>
                  <a:lnTo>
                    <a:pt x="1334648" y="19460"/>
                  </a:lnTo>
                  <a:lnTo>
                    <a:pt x="1288161" y="5031"/>
                  </a:lnTo>
                  <a:lnTo>
                    <a:pt x="123825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43684" y="1205483"/>
              <a:ext cx="1485900" cy="1659889"/>
            </a:xfrm>
            <a:custGeom>
              <a:avLst/>
              <a:gdLst/>
              <a:ahLst/>
              <a:cxnLst/>
              <a:rect l="l" t="t" r="r" b="b"/>
              <a:pathLst>
                <a:path w="1485900" h="1659889">
                  <a:moveTo>
                    <a:pt x="0" y="247650"/>
                  </a:moveTo>
                  <a:lnTo>
                    <a:pt x="5031" y="197738"/>
                  </a:lnTo>
                  <a:lnTo>
                    <a:pt x="19460" y="151251"/>
                  </a:lnTo>
                  <a:lnTo>
                    <a:pt x="42293" y="109184"/>
                  </a:lnTo>
                  <a:lnTo>
                    <a:pt x="72532" y="72532"/>
                  </a:lnTo>
                  <a:lnTo>
                    <a:pt x="109184" y="42293"/>
                  </a:lnTo>
                  <a:lnTo>
                    <a:pt x="151251" y="19460"/>
                  </a:lnTo>
                  <a:lnTo>
                    <a:pt x="197738" y="5031"/>
                  </a:lnTo>
                  <a:lnTo>
                    <a:pt x="247650" y="0"/>
                  </a:lnTo>
                  <a:lnTo>
                    <a:pt x="1238250" y="0"/>
                  </a:lnTo>
                  <a:lnTo>
                    <a:pt x="1288161" y="5031"/>
                  </a:lnTo>
                  <a:lnTo>
                    <a:pt x="1334648" y="19460"/>
                  </a:lnTo>
                  <a:lnTo>
                    <a:pt x="1376715" y="42293"/>
                  </a:lnTo>
                  <a:lnTo>
                    <a:pt x="1413367" y="72532"/>
                  </a:lnTo>
                  <a:lnTo>
                    <a:pt x="1443606" y="109184"/>
                  </a:lnTo>
                  <a:lnTo>
                    <a:pt x="1466439" y="151251"/>
                  </a:lnTo>
                  <a:lnTo>
                    <a:pt x="1480868" y="197738"/>
                  </a:lnTo>
                  <a:lnTo>
                    <a:pt x="1485900" y="247650"/>
                  </a:lnTo>
                  <a:lnTo>
                    <a:pt x="1485900" y="1411986"/>
                  </a:lnTo>
                  <a:lnTo>
                    <a:pt x="1480868" y="1461897"/>
                  </a:lnTo>
                  <a:lnTo>
                    <a:pt x="1466439" y="1508384"/>
                  </a:lnTo>
                  <a:lnTo>
                    <a:pt x="1443606" y="1550451"/>
                  </a:lnTo>
                  <a:lnTo>
                    <a:pt x="1413367" y="1587103"/>
                  </a:lnTo>
                  <a:lnTo>
                    <a:pt x="1376715" y="1617342"/>
                  </a:lnTo>
                  <a:lnTo>
                    <a:pt x="1334648" y="1640175"/>
                  </a:lnTo>
                  <a:lnTo>
                    <a:pt x="1288161" y="1654604"/>
                  </a:lnTo>
                  <a:lnTo>
                    <a:pt x="1238250" y="1659636"/>
                  </a:lnTo>
                  <a:lnTo>
                    <a:pt x="247650" y="1659636"/>
                  </a:lnTo>
                  <a:lnTo>
                    <a:pt x="197738" y="1654604"/>
                  </a:lnTo>
                  <a:lnTo>
                    <a:pt x="151251" y="1640175"/>
                  </a:lnTo>
                  <a:lnTo>
                    <a:pt x="109184" y="1617342"/>
                  </a:lnTo>
                  <a:lnTo>
                    <a:pt x="72532" y="1587103"/>
                  </a:lnTo>
                  <a:lnTo>
                    <a:pt x="42293" y="1550451"/>
                  </a:lnTo>
                  <a:lnTo>
                    <a:pt x="19460" y="1508384"/>
                  </a:lnTo>
                  <a:lnTo>
                    <a:pt x="5031" y="1461897"/>
                  </a:lnTo>
                  <a:lnTo>
                    <a:pt x="0" y="1411986"/>
                  </a:lnTo>
                  <a:lnTo>
                    <a:pt x="0" y="2476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36010" y="2559558"/>
              <a:ext cx="129539" cy="1475740"/>
            </a:xfrm>
            <a:custGeom>
              <a:avLst/>
              <a:gdLst/>
              <a:ahLst/>
              <a:cxnLst/>
              <a:rect l="l" t="t" r="r" b="b"/>
              <a:pathLst>
                <a:path w="129539" h="1475739">
                  <a:moveTo>
                    <a:pt x="72008" y="0"/>
                  </a:moveTo>
                  <a:lnTo>
                    <a:pt x="46100" y="0"/>
                  </a:lnTo>
                  <a:lnTo>
                    <a:pt x="46481" y="103631"/>
                  </a:lnTo>
                  <a:lnTo>
                    <a:pt x="72389" y="103631"/>
                  </a:lnTo>
                  <a:lnTo>
                    <a:pt x="72008" y="0"/>
                  </a:lnTo>
                  <a:close/>
                </a:path>
                <a:path w="129539" h="1475739">
                  <a:moveTo>
                    <a:pt x="72770" y="181355"/>
                  </a:moveTo>
                  <a:lnTo>
                    <a:pt x="46862" y="181355"/>
                  </a:lnTo>
                  <a:lnTo>
                    <a:pt x="47243" y="284988"/>
                  </a:lnTo>
                  <a:lnTo>
                    <a:pt x="73151" y="284988"/>
                  </a:lnTo>
                  <a:lnTo>
                    <a:pt x="72770" y="181355"/>
                  </a:lnTo>
                  <a:close/>
                </a:path>
                <a:path w="129539" h="1475739">
                  <a:moveTo>
                    <a:pt x="73532" y="362712"/>
                  </a:moveTo>
                  <a:lnTo>
                    <a:pt x="47625" y="362712"/>
                  </a:lnTo>
                  <a:lnTo>
                    <a:pt x="48006" y="466343"/>
                  </a:lnTo>
                  <a:lnTo>
                    <a:pt x="73913" y="466343"/>
                  </a:lnTo>
                  <a:lnTo>
                    <a:pt x="73532" y="362712"/>
                  </a:lnTo>
                  <a:close/>
                </a:path>
                <a:path w="129539" h="1475739">
                  <a:moveTo>
                    <a:pt x="74294" y="544067"/>
                  </a:moveTo>
                  <a:lnTo>
                    <a:pt x="48387" y="544067"/>
                  </a:lnTo>
                  <a:lnTo>
                    <a:pt x="48768" y="647700"/>
                  </a:lnTo>
                  <a:lnTo>
                    <a:pt x="74675" y="647700"/>
                  </a:lnTo>
                  <a:lnTo>
                    <a:pt x="74294" y="544067"/>
                  </a:lnTo>
                  <a:close/>
                </a:path>
                <a:path w="129539" h="1475739">
                  <a:moveTo>
                    <a:pt x="75056" y="725424"/>
                  </a:moveTo>
                  <a:lnTo>
                    <a:pt x="49149" y="725424"/>
                  </a:lnTo>
                  <a:lnTo>
                    <a:pt x="49530" y="829055"/>
                  </a:lnTo>
                  <a:lnTo>
                    <a:pt x="75437" y="829055"/>
                  </a:lnTo>
                  <a:lnTo>
                    <a:pt x="75056" y="725424"/>
                  </a:lnTo>
                  <a:close/>
                </a:path>
                <a:path w="129539" h="1475739">
                  <a:moveTo>
                    <a:pt x="75691" y="906779"/>
                  </a:moveTo>
                  <a:lnTo>
                    <a:pt x="49783" y="906779"/>
                  </a:lnTo>
                  <a:lnTo>
                    <a:pt x="50291" y="1010412"/>
                  </a:lnTo>
                  <a:lnTo>
                    <a:pt x="76200" y="1010412"/>
                  </a:lnTo>
                  <a:lnTo>
                    <a:pt x="75691" y="906779"/>
                  </a:lnTo>
                  <a:close/>
                </a:path>
                <a:path w="129539" h="1475739">
                  <a:moveTo>
                    <a:pt x="76453" y="1088008"/>
                  </a:moveTo>
                  <a:lnTo>
                    <a:pt x="50545" y="1088135"/>
                  </a:lnTo>
                  <a:lnTo>
                    <a:pt x="51053" y="1191767"/>
                  </a:lnTo>
                  <a:lnTo>
                    <a:pt x="76962" y="1191640"/>
                  </a:lnTo>
                  <a:lnTo>
                    <a:pt x="76453" y="1088008"/>
                  </a:lnTo>
                  <a:close/>
                </a:path>
                <a:path w="129539" h="1475739">
                  <a:moveTo>
                    <a:pt x="77215" y="1269364"/>
                  </a:moveTo>
                  <a:lnTo>
                    <a:pt x="51307" y="1269491"/>
                  </a:lnTo>
                  <a:lnTo>
                    <a:pt x="51815" y="1373123"/>
                  </a:lnTo>
                  <a:lnTo>
                    <a:pt x="77724" y="1372996"/>
                  </a:lnTo>
                  <a:lnTo>
                    <a:pt x="77215" y="1269364"/>
                  </a:lnTo>
                  <a:close/>
                </a:path>
                <a:path w="129539" h="1475739">
                  <a:moveTo>
                    <a:pt x="129539" y="1397253"/>
                  </a:moveTo>
                  <a:lnTo>
                    <a:pt x="0" y="1397761"/>
                  </a:lnTo>
                  <a:lnTo>
                    <a:pt x="65150" y="1475231"/>
                  </a:lnTo>
                  <a:lnTo>
                    <a:pt x="129539" y="13972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5739" y="1205483"/>
              <a:ext cx="1487805" cy="1659889"/>
            </a:xfrm>
            <a:custGeom>
              <a:avLst/>
              <a:gdLst/>
              <a:ahLst/>
              <a:cxnLst/>
              <a:rect l="l" t="t" r="r" b="b"/>
              <a:pathLst>
                <a:path w="1487805" h="1659889">
                  <a:moveTo>
                    <a:pt x="1239520" y="0"/>
                  </a:moveTo>
                  <a:lnTo>
                    <a:pt x="247904" y="0"/>
                  </a:lnTo>
                  <a:lnTo>
                    <a:pt x="197944" y="5036"/>
                  </a:lnTo>
                  <a:lnTo>
                    <a:pt x="151411" y="19482"/>
                  </a:lnTo>
                  <a:lnTo>
                    <a:pt x="109301" y="42340"/>
                  </a:lnTo>
                  <a:lnTo>
                    <a:pt x="72612" y="72612"/>
                  </a:lnTo>
                  <a:lnTo>
                    <a:pt x="42340" y="109301"/>
                  </a:lnTo>
                  <a:lnTo>
                    <a:pt x="19482" y="151411"/>
                  </a:lnTo>
                  <a:lnTo>
                    <a:pt x="5036" y="197944"/>
                  </a:lnTo>
                  <a:lnTo>
                    <a:pt x="0" y="247903"/>
                  </a:lnTo>
                  <a:lnTo>
                    <a:pt x="0" y="1411731"/>
                  </a:lnTo>
                  <a:lnTo>
                    <a:pt x="5036" y="1461691"/>
                  </a:lnTo>
                  <a:lnTo>
                    <a:pt x="19482" y="1508224"/>
                  </a:lnTo>
                  <a:lnTo>
                    <a:pt x="42340" y="1550334"/>
                  </a:lnTo>
                  <a:lnTo>
                    <a:pt x="72612" y="1587023"/>
                  </a:lnTo>
                  <a:lnTo>
                    <a:pt x="109301" y="1617295"/>
                  </a:lnTo>
                  <a:lnTo>
                    <a:pt x="151411" y="1640153"/>
                  </a:lnTo>
                  <a:lnTo>
                    <a:pt x="197944" y="1654599"/>
                  </a:lnTo>
                  <a:lnTo>
                    <a:pt x="247904" y="1659636"/>
                  </a:lnTo>
                  <a:lnTo>
                    <a:pt x="1239520" y="1659636"/>
                  </a:lnTo>
                  <a:lnTo>
                    <a:pt x="1289479" y="1654599"/>
                  </a:lnTo>
                  <a:lnTo>
                    <a:pt x="1336012" y="1640153"/>
                  </a:lnTo>
                  <a:lnTo>
                    <a:pt x="1378122" y="1617295"/>
                  </a:lnTo>
                  <a:lnTo>
                    <a:pt x="1414811" y="1587023"/>
                  </a:lnTo>
                  <a:lnTo>
                    <a:pt x="1445083" y="1550334"/>
                  </a:lnTo>
                  <a:lnTo>
                    <a:pt x="1467941" y="1508224"/>
                  </a:lnTo>
                  <a:lnTo>
                    <a:pt x="1482387" y="1461691"/>
                  </a:lnTo>
                  <a:lnTo>
                    <a:pt x="1487423" y="1411731"/>
                  </a:lnTo>
                  <a:lnTo>
                    <a:pt x="1487423" y="247903"/>
                  </a:lnTo>
                  <a:lnTo>
                    <a:pt x="1482387" y="197944"/>
                  </a:lnTo>
                  <a:lnTo>
                    <a:pt x="1467941" y="151411"/>
                  </a:lnTo>
                  <a:lnTo>
                    <a:pt x="1445083" y="109301"/>
                  </a:lnTo>
                  <a:lnTo>
                    <a:pt x="1414811" y="72612"/>
                  </a:lnTo>
                  <a:lnTo>
                    <a:pt x="1378122" y="42340"/>
                  </a:lnTo>
                  <a:lnTo>
                    <a:pt x="1336012" y="19482"/>
                  </a:lnTo>
                  <a:lnTo>
                    <a:pt x="1289479" y="5036"/>
                  </a:lnTo>
                  <a:lnTo>
                    <a:pt x="123952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5739" y="1205483"/>
              <a:ext cx="1487805" cy="1659889"/>
            </a:xfrm>
            <a:custGeom>
              <a:avLst/>
              <a:gdLst/>
              <a:ahLst/>
              <a:cxnLst/>
              <a:rect l="l" t="t" r="r" b="b"/>
              <a:pathLst>
                <a:path w="1487805" h="1659889">
                  <a:moveTo>
                    <a:pt x="0" y="247903"/>
                  </a:moveTo>
                  <a:lnTo>
                    <a:pt x="5036" y="197944"/>
                  </a:lnTo>
                  <a:lnTo>
                    <a:pt x="19482" y="151411"/>
                  </a:lnTo>
                  <a:lnTo>
                    <a:pt x="42340" y="109301"/>
                  </a:lnTo>
                  <a:lnTo>
                    <a:pt x="72612" y="72612"/>
                  </a:lnTo>
                  <a:lnTo>
                    <a:pt x="109301" y="42340"/>
                  </a:lnTo>
                  <a:lnTo>
                    <a:pt x="151411" y="19482"/>
                  </a:lnTo>
                  <a:lnTo>
                    <a:pt x="197944" y="5036"/>
                  </a:lnTo>
                  <a:lnTo>
                    <a:pt x="247904" y="0"/>
                  </a:lnTo>
                  <a:lnTo>
                    <a:pt x="1239520" y="0"/>
                  </a:lnTo>
                  <a:lnTo>
                    <a:pt x="1289479" y="5036"/>
                  </a:lnTo>
                  <a:lnTo>
                    <a:pt x="1336012" y="19482"/>
                  </a:lnTo>
                  <a:lnTo>
                    <a:pt x="1378122" y="42340"/>
                  </a:lnTo>
                  <a:lnTo>
                    <a:pt x="1414811" y="72612"/>
                  </a:lnTo>
                  <a:lnTo>
                    <a:pt x="1445083" y="109301"/>
                  </a:lnTo>
                  <a:lnTo>
                    <a:pt x="1467941" y="151411"/>
                  </a:lnTo>
                  <a:lnTo>
                    <a:pt x="1482387" y="197944"/>
                  </a:lnTo>
                  <a:lnTo>
                    <a:pt x="1487423" y="247903"/>
                  </a:lnTo>
                  <a:lnTo>
                    <a:pt x="1487423" y="1411731"/>
                  </a:lnTo>
                  <a:lnTo>
                    <a:pt x="1482387" y="1461691"/>
                  </a:lnTo>
                  <a:lnTo>
                    <a:pt x="1467941" y="1508224"/>
                  </a:lnTo>
                  <a:lnTo>
                    <a:pt x="1445083" y="1550334"/>
                  </a:lnTo>
                  <a:lnTo>
                    <a:pt x="1414811" y="1587023"/>
                  </a:lnTo>
                  <a:lnTo>
                    <a:pt x="1378122" y="1617295"/>
                  </a:lnTo>
                  <a:lnTo>
                    <a:pt x="1336012" y="1640153"/>
                  </a:lnTo>
                  <a:lnTo>
                    <a:pt x="1289479" y="1654599"/>
                  </a:lnTo>
                  <a:lnTo>
                    <a:pt x="1239520" y="1659636"/>
                  </a:lnTo>
                  <a:lnTo>
                    <a:pt x="247904" y="1659636"/>
                  </a:lnTo>
                  <a:lnTo>
                    <a:pt x="197944" y="1654599"/>
                  </a:lnTo>
                  <a:lnTo>
                    <a:pt x="151411" y="1640153"/>
                  </a:lnTo>
                  <a:lnTo>
                    <a:pt x="109301" y="1617295"/>
                  </a:lnTo>
                  <a:lnTo>
                    <a:pt x="72612" y="1587023"/>
                  </a:lnTo>
                  <a:lnTo>
                    <a:pt x="42340" y="1550334"/>
                  </a:lnTo>
                  <a:lnTo>
                    <a:pt x="19482" y="1508224"/>
                  </a:lnTo>
                  <a:lnTo>
                    <a:pt x="5036" y="1461691"/>
                  </a:lnTo>
                  <a:lnTo>
                    <a:pt x="0" y="1411731"/>
                  </a:lnTo>
                  <a:lnTo>
                    <a:pt x="0" y="24790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54251" y="2559558"/>
              <a:ext cx="1649730" cy="1797685"/>
            </a:xfrm>
            <a:custGeom>
              <a:avLst/>
              <a:gdLst/>
              <a:ahLst/>
              <a:cxnLst/>
              <a:rect l="l" t="t" r="r" b="b"/>
              <a:pathLst>
                <a:path w="1649730" h="1797685">
                  <a:moveTo>
                    <a:pt x="1572005" y="1668017"/>
                  </a:moveTo>
                  <a:lnTo>
                    <a:pt x="1572005" y="1797558"/>
                  </a:lnTo>
                  <a:lnTo>
                    <a:pt x="1634185" y="1745741"/>
                  </a:lnTo>
                  <a:lnTo>
                    <a:pt x="1584960" y="1745741"/>
                  </a:lnTo>
                  <a:lnTo>
                    <a:pt x="1584960" y="1719833"/>
                  </a:lnTo>
                  <a:lnTo>
                    <a:pt x="1634185" y="1719833"/>
                  </a:lnTo>
                  <a:lnTo>
                    <a:pt x="1572005" y="1668017"/>
                  </a:lnTo>
                  <a:close/>
                </a:path>
                <a:path w="1649730" h="1797685">
                  <a:moveTo>
                    <a:pt x="1572005" y="1719833"/>
                  </a:moveTo>
                  <a:lnTo>
                    <a:pt x="1481328" y="1719833"/>
                  </a:lnTo>
                  <a:lnTo>
                    <a:pt x="1481328" y="1745741"/>
                  </a:lnTo>
                  <a:lnTo>
                    <a:pt x="1572005" y="1745741"/>
                  </a:lnTo>
                  <a:lnTo>
                    <a:pt x="1572005" y="1719833"/>
                  </a:lnTo>
                  <a:close/>
                </a:path>
                <a:path w="1649730" h="1797685">
                  <a:moveTo>
                    <a:pt x="1634185" y="1719833"/>
                  </a:moveTo>
                  <a:lnTo>
                    <a:pt x="1584960" y="1719833"/>
                  </a:lnTo>
                  <a:lnTo>
                    <a:pt x="1584960" y="1745741"/>
                  </a:lnTo>
                  <a:lnTo>
                    <a:pt x="1634185" y="1745741"/>
                  </a:lnTo>
                  <a:lnTo>
                    <a:pt x="1649729" y="1732787"/>
                  </a:lnTo>
                  <a:lnTo>
                    <a:pt x="1634185" y="1719833"/>
                  </a:lnTo>
                  <a:close/>
                </a:path>
                <a:path w="1649730" h="1797685">
                  <a:moveTo>
                    <a:pt x="1403604" y="1719833"/>
                  </a:moveTo>
                  <a:lnTo>
                    <a:pt x="1299972" y="1719833"/>
                  </a:lnTo>
                  <a:lnTo>
                    <a:pt x="1299972" y="1745741"/>
                  </a:lnTo>
                  <a:lnTo>
                    <a:pt x="1403604" y="1745741"/>
                  </a:lnTo>
                  <a:lnTo>
                    <a:pt x="1403604" y="1719833"/>
                  </a:lnTo>
                  <a:close/>
                </a:path>
                <a:path w="1649730" h="1797685">
                  <a:moveTo>
                    <a:pt x="1222248" y="1719833"/>
                  </a:moveTo>
                  <a:lnTo>
                    <a:pt x="1118616" y="1719833"/>
                  </a:lnTo>
                  <a:lnTo>
                    <a:pt x="1118616" y="1745741"/>
                  </a:lnTo>
                  <a:lnTo>
                    <a:pt x="1222248" y="1745741"/>
                  </a:lnTo>
                  <a:lnTo>
                    <a:pt x="1222248" y="1719833"/>
                  </a:lnTo>
                  <a:close/>
                </a:path>
                <a:path w="1649730" h="1797685">
                  <a:moveTo>
                    <a:pt x="1040891" y="1719833"/>
                  </a:moveTo>
                  <a:lnTo>
                    <a:pt x="937260" y="1719833"/>
                  </a:lnTo>
                  <a:lnTo>
                    <a:pt x="937260" y="1745741"/>
                  </a:lnTo>
                  <a:lnTo>
                    <a:pt x="1040891" y="1745741"/>
                  </a:lnTo>
                  <a:lnTo>
                    <a:pt x="1040891" y="1719833"/>
                  </a:lnTo>
                  <a:close/>
                </a:path>
                <a:path w="1649730" h="1797685">
                  <a:moveTo>
                    <a:pt x="859535" y="1719833"/>
                  </a:moveTo>
                  <a:lnTo>
                    <a:pt x="755904" y="1719833"/>
                  </a:lnTo>
                  <a:lnTo>
                    <a:pt x="755904" y="1745741"/>
                  </a:lnTo>
                  <a:lnTo>
                    <a:pt x="859535" y="1745741"/>
                  </a:lnTo>
                  <a:lnTo>
                    <a:pt x="859535" y="1719833"/>
                  </a:lnTo>
                  <a:close/>
                </a:path>
                <a:path w="1649730" h="1797685">
                  <a:moveTo>
                    <a:pt x="678179" y="1719833"/>
                  </a:moveTo>
                  <a:lnTo>
                    <a:pt x="574547" y="1719833"/>
                  </a:lnTo>
                  <a:lnTo>
                    <a:pt x="574547" y="1745741"/>
                  </a:lnTo>
                  <a:lnTo>
                    <a:pt x="678179" y="1745741"/>
                  </a:lnTo>
                  <a:lnTo>
                    <a:pt x="678179" y="1719833"/>
                  </a:lnTo>
                  <a:close/>
                </a:path>
                <a:path w="1649730" h="1797685">
                  <a:moveTo>
                    <a:pt x="496823" y="1719833"/>
                  </a:moveTo>
                  <a:lnTo>
                    <a:pt x="393191" y="1719833"/>
                  </a:lnTo>
                  <a:lnTo>
                    <a:pt x="393191" y="1745741"/>
                  </a:lnTo>
                  <a:lnTo>
                    <a:pt x="496823" y="1745741"/>
                  </a:lnTo>
                  <a:lnTo>
                    <a:pt x="496823" y="1719833"/>
                  </a:lnTo>
                  <a:close/>
                </a:path>
                <a:path w="1649730" h="1797685">
                  <a:moveTo>
                    <a:pt x="315467" y="1719833"/>
                  </a:moveTo>
                  <a:lnTo>
                    <a:pt x="211835" y="1719833"/>
                  </a:lnTo>
                  <a:lnTo>
                    <a:pt x="211835" y="1745741"/>
                  </a:lnTo>
                  <a:lnTo>
                    <a:pt x="315467" y="1745741"/>
                  </a:lnTo>
                  <a:lnTo>
                    <a:pt x="315467" y="1719833"/>
                  </a:lnTo>
                  <a:close/>
                </a:path>
                <a:path w="1649730" h="1797685">
                  <a:moveTo>
                    <a:pt x="134111" y="1719833"/>
                  </a:moveTo>
                  <a:lnTo>
                    <a:pt x="30479" y="1719833"/>
                  </a:lnTo>
                  <a:lnTo>
                    <a:pt x="30479" y="1745741"/>
                  </a:lnTo>
                  <a:lnTo>
                    <a:pt x="134111" y="1745741"/>
                  </a:lnTo>
                  <a:lnTo>
                    <a:pt x="134111" y="1719833"/>
                  </a:lnTo>
                  <a:close/>
                </a:path>
                <a:path w="1649730" h="1797685">
                  <a:moveTo>
                    <a:pt x="32511" y="1561591"/>
                  </a:moveTo>
                  <a:lnTo>
                    <a:pt x="6565" y="1561718"/>
                  </a:lnTo>
                  <a:lnTo>
                    <a:pt x="6997" y="1665350"/>
                  </a:lnTo>
                  <a:lnTo>
                    <a:pt x="32892" y="1665223"/>
                  </a:lnTo>
                  <a:lnTo>
                    <a:pt x="32511" y="1561591"/>
                  </a:lnTo>
                  <a:close/>
                </a:path>
                <a:path w="1649730" h="1797685">
                  <a:moveTo>
                    <a:pt x="31750" y="1380235"/>
                  </a:moveTo>
                  <a:lnTo>
                    <a:pt x="5803" y="1380362"/>
                  </a:lnTo>
                  <a:lnTo>
                    <a:pt x="6235" y="1483994"/>
                  </a:lnTo>
                  <a:lnTo>
                    <a:pt x="32131" y="1483867"/>
                  </a:lnTo>
                  <a:lnTo>
                    <a:pt x="31750" y="1380235"/>
                  </a:lnTo>
                  <a:close/>
                </a:path>
                <a:path w="1649730" h="1797685">
                  <a:moveTo>
                    <a:pt x="30987" y="1198879"/>
                  </a:moveTo>
                  <a:lnTo>
                    <a:pt x="5041" y="1199006"/>
                  </a:lnTo>
                  <a:lnTo>
                    <a:pt x="5473" y="1302639"/>
                  </a:lnTo>
                  <a:lnTo>
                    <a:pt x="31368" y="1302511"/>
                  </a:lnTo>
                  <a:lnTo>
                    <a:pt x="30987" y="1198879"/>
                  </a:lnTo>
                  <a:close/>
                </a:path>
                <a:path w="1649730" h="1797685">
                  <a:moveTo>
                    <a:pt x="30225" y="1017524"/>
                  </a:moveTo>
                  <a:lnTo>
                    <a:pt x="4279" y="1017651"/>
                  </a:lnTo>
                  <a:lnTo>
                    <a:pt x="4711" y="1121283"/>
                  </a:lnTo>
                  <a:lnTo>
                    <a:pt x="30606" y="1121155"/>
                  </a:lnTo>
                  <a:lnTo>
                    <a:pt x="30225" y="1017524"/>
                  </a:lnTo>
                  <a:close/>
                </a:path>
                <a:path w="1649730" h="1797685">
                  <a:moveTo>
                    <a:pt x="29463" y="836167"/>
                  </a:moveTo>
                  <a:lnTo>
                    <a:pt x="3517" y="836294"/>
                  </a:lnTo>
                  <a:lnTo>
                    <a:pt x="3949" y="939926"/>
                  </a:lnTo>
                  <a:lnTo>
                    <a:pt x="29844" y="939800"/>
                  </a:lnTo>
                  <a:lnTo>
                    <a:pt x="29463" y="836167"/>
                  </a:lnTo>
                  <a:close/>
                </a:path>
                <a:path w="1649730" h="1797685">
                  <a:moveTo>
                    <a:pt x="28701" y="654812"/>
                  </a:moveTo>
                  <a:lnTo>
                    <a:pt x="2755" y="654938"/>
                  </a:lnTo>
                  <a:lnTo>
                    <a:pt x="3187" y="758570"/>
                  </a:lnTo>
                  <a:lnTo>
                    <a:pt x="29082" y="758443"/>
                  </a:lnTo>
                  <a:lnTo>
                    <a:pt x="28701" y="654812"/>
                  </a:lnTo>
                  <a:close/>
                </a:path>
                <a:path w="1649730" h="1797685">
                  <a:moveTo>
                    <a:pt x="27939" y="473455"/>
                  </a:moveTo>
                  <a:lnTo>
                    <a:pt x="1993" y="473582"/>
                  </a:lnTo>
                  <a:lnTo>
                    <a:pt x="2425" y="577214"/>
                  </a:lnTo>
                  <a:lnTo>
                    <a:pt x="28320" y="577088"/>
                  </a:lnTo>
                  <a:lnTo>
                    <a:pt x="27939" y="473455"/>
                  </a:lnTo>
                  <a:close/>
                </a:path>
                <a:path w="1649730" h="1797685">
                  <a:moveTo>
                    <a:pt x="27178" y="292100"/>
                  </a:moveTo>
                  <a:lnTo>
                    <a:pt x="1231" y="292226"/>
                  </a:lnTo>
                  <a:lnTo>
                    <a:pt x="1663" y="395858"/>
                  </a:lnTo>
                  <a:lnTo>
                    <a:pt x="27559" y="395731"/>
                  </a:lnTo>
                  <a:lnTo>
                    <a:pt x="27178" y="292100"/>
                  </a:lnTo>
                  <a:close/>
                </a:path>
                <a:path w="1649730" h="1797685">
                  <a:moveTo>
                    <a:pt x="26415" y="110743"/>
                  </a:moveTo>
                  <a:lnTo>
                    <a:pt x="469" y="110870"/>
                  </a:lnTo>
                  <a:lnTo>
                    <a:pt x="901" y="214502"/>
                  </a:lnTo>
                  <a:lnTo>
                    <a:pt x="26796" y="214375"/>
                  </a:lnTo>
                  <a:lnTo>
                    <a:pt x="26415" y="110743"/>
                  </a:lnTo>
                  <a:close/>
                </a:path>
                <a:path w="1649730" h="1797685">
                  <a:moveTo>
                    <a:pt x="25907" y="0"/>
                  </a:moveTo>
                  <a:lnTo>
                    <a:pt x="0" y="0"/>
                  </a:lnTo>
                  <a:lnTo>
                    <a:pt x="139" y="33146"/>
                  </a:lnTo>
                  <a:lnTo>
                    <a:pt x="26034" y="33019"/>
                  </a:lnTo>
                  <a:lnTo>
                    <a:pt x="259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878580" y="1205483"/>
              <a:ext cx="1485900" cy="1659889"/>
            </a:xfrm>
            <a:custGeom>
              <a:avLst/>
              <a:gdLst/>
              <a:ahLst/>
              <a:cxnLst/>
              <a:rect l="l" t="t" r="r" b="b"/>
              <a:pathLst>
                <a:path w="1485900" h="1659889">
                  <a:moveTo>
                    <a:pt x="1238250" y="0"/>
                  </a:moveTo>
                  <a:lnTo>
                    <a:pt x="247650" y="0"/>
                  </a:lnTo>
                  <a:lnTo>
                    <a:pt x="197738" y="5031"/>
                  </a:lnTo>
                  <a:lnTo>
                    <a:pt x="151251" y="19460"/>
                  </a:lnTo>
                  <a:lnTo>
                    <a:pt x="109184" y="42293"/>
                  </a:lnTo>
                  <a:lnTo>
                    <a:pt x="72532" y="72532"/>
                  </a:lnTo>
                  <a:lnTo>
                    <a:pt x="42293" y="109184"/>
                  </a:lnTo>
                  <a:lnTo>
                    <a:pt x="19460" y="151251"/>
                  </a:lnTo>
                  <a:lnTo>
                    <a:pt x="5031" y="197738"/>
                  </a:lnTo>
                  <a:lnTo>
                    <a:pt x="0" y="247650"/>
                  </a:lnTo>
                  <a:lnTo>
                    <a:pt x="0" y="1411986"/>
                  </a:lnTo>
                  <a:lnTo>
                    <a:pt x="5031" y="1461897"/>
                  </a:lnTo>
                  <a:lnTo>
                    <a:pt x="19460" y="1508384"/>
                  </a:lnTo>
                  <a:lnTo>
                    <a:pt x="42293" y="1550451"/>
                  </a:lnTo>
                  <a:lnTo>
                    <a:pt x="72532" y="1587103"/>
                  </a:lnTo>
                  <a:lnTo>
                    <a:pt x="109184" y="1617342"/>
                  </a:lnTo>
                  <a:lnTo>
                    <a:pt x="151251" y="1640175"/>
                  </a:lnTo>
                  <a:lnTo>
                    <a:pt x="197738" y="1654604"/>
                  </a:lnTo>
                  <a:lnTo>
                    <a:pt x="247650" y="1659636"/>
                  </a:lnTo>
                  <a:lnTo>
                    <a:pt x="1238250" y="1659636"/>
                  </a:lnTo>
                  <a:lnTo>
                    <a:pt x="1288161" y="1654604"/>
                  </a:lnTo>
                  <a:lnTo>
                    <a:pt x="1334648" y="1640175"/>
                  </a:lnTo>
                  <a:lnTo>
                    <a:pt x="1376715" y="1617342"/>
                  </a:lnTo>
                  <a:lnTo>
                    <a:pt x="1413367" y="1587103"/>
                  </a:lnTo>
                  <a:lnTo>
                    <a:pt x="1443606" y="1550451"/>
                  </a:lnTo>
                  <a:lnTo>
                    <a:pt x="1466439" y="1508384"/>
                  </a:lnTo>
                  <a:lnTo>
                    <a:pt x="1480868" y="1461897"/>
                  </a:lnTo>
                  <a:lnTo>
                    <a:pt x="1485900" y="1411986"/>
                  </a:lnTo>
                  <a:lnTo>
                    <a:pt x="1485900" y="247650"/>
                  </a:lnTo>
                  <a:lnTo>
                    <a:pt x="1480868" y="197738"/>
                  </a:lnTo>
                  <a:lnTo>
                    <a:pt x="1466439" y="151251"/>
                  </a:lnTo>
                  <a:lnTo>
                    <a:pt x="1443606" y="109184"/>
                  </a:lnTo>
                  <a:lnTo>
                    <a:pt x="1413367" y="72532"/>
                  </a:lnTo>
                  <a:lnTo>
                    <a:pt x="1376715" y="42293"/>
                  </a:lnTo>
                  <a:lnTo>
                    <a:pt x="1334648" y="19460"/>
                  </a:lnTo>
                  <a:lnTo>
                    <a:pt x="1288161" y="5031"/>
                  </a:lnTo>
                  <a:lnTo>
                    <a:pt x="123825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878580" y="1205483"/>
              <a:ext cx="1485900" cy="1659889"/>
            </a:xfrm>
            <a:custGeom>
              <a:avLst/>
              <a:gdLst/>
              <a:ahLst/>
              <a:cxnLst/>
              <a:rect l="l" t="t" r="r" b="b"/>
              <a:pathLst>
                <a:path w="1485900" h="1659889">
                  <a:moveTo>
                    <a:pt x="0" y="247650"/>
                  </a:moveTo>
                  <a:lnTo>
                    <a:pt x="5031" y="197738"/>
                  </a:lnTo>
                  <a:lnTo>
                    <a:pt x="19460" y="151251"/>
                  </a:lnTo>
                  <a:lnTo>
                    <a:pt x="42293" y="109184"/>
                  </a:lnTo>
                  <a:lnTo>
                    <a:pt x="72532" y="72532"/>
                  </a:lnTo>
                  <a:lnTo>
                    <a:pt x="109184" y="42293"/>
                  </a:lnTo>
                  <a:lnTo>
                    <a:pt x="151251" y="19460"/>
                  </a:lnTo>
                  <a:lnTo>
                    <a:pt x="197738" y="5031"/>
                  </a:lnTo>
                  <a:lnTo>
                    <a:pt x="247650" y="0"/>
                  </a:lnTo>
                  <a:lnTo>
                    <a:pt x="1238250" y="0"/>
                  </a:lnTo>
                  <a:lnTo>
                    <a:pt x="1288161" y="5031"/>
                  </a:lnTo>
                  <a:lnTo>
                    <a:pt x="1334648" y="19460"/>
                  </a:lnTo>
                  <a:lnTo>
                    <a:pt x="1376715" y="42293"/>
                  </a:lnTo>
                  <a:lnTo>
                    <a:pt x="1413367" y="72532"/>
                  </a:lnTo>
                  <a:lnTo>
                    <a:pt x="1443606" y="109184"/>
                  </a:lnTo>
                  <a:lnTo>
                    <a:pt x="1466439" y="151251"/>
                  </a:lnTo>
                  <a:lnTo>
                    <a:pt x="1480868" y="197738"/>
                  </a:lnTo>
                  <a:lnTo>
                    <a:pt x="1485900" y="247650"/>
                  </a:lnTo>
                  <a:lnTo>
                    <a:pt x="1485900" y="1411986"/>
                  </a:lnTo>
                  <a:lnTo>
                    <a:pt x="1480868" y="1461897"/>
                  </a:lnTo>
                  <a:lnTo>
                    <a:pt x="1466439" y="1508384"/>
                  </a:lnTo>
                  <a:lnTo>
                    <a:pt x="1443606" y="1550451"/>
                  </a:lnTo>
                  <a:lnTo>
                    <a:pt x="1413367" y="1587103"/>
                  </a:lnTo>
                  <a:lnTo>
                    <a:pt x="1376715" y="1617342"/>
                  </a:lnTo>
                  <a:lnTo>
                    <a:pt x="1334648" y="1640175"/>
                  </a:lnTo>
                  <a:lnTo>
                    <a:pt x="1288161" y="1654604"/>
                  </a:lnTo>
                  <a:lnTo>
                    <a:pt x="1238250" y="1659636"/>
                  </a:lnTo>
                  <a:lnTo>
                    <a:pt x="247650" y="1659636"/>
                  </a:lnTo>
                  <a:lnTo>
                    <a:pt x="197738" y="1654604"/>
                  </a:lnTo>
                  <a:lnTo>
                    <a:pt x="151251" y="1640175"/>
                  </a:lnTo>
                  <a:lnTo>
                    <a:pt x="109184" y="1617342"/>
                  </a:lnTo>
                  <a:lnTo>
                    <a:pt x="72532" y="1587103"/>
                  </a:lnTo>
                  <a:lnTo>
                    <a:pt x="42293" y="1550451"/>
                  </a:lnTo>
                  <a:lnTo>
                    <a:pt x="19460" y="1508384"/>
                  </a:lnTo>
                  <a:lnTo>
                    <a:pt x="5031" y="1461897"/>
                  </a:lnTo>
                  <a:lnTo>
                    <a:pt x="0" y="1411986"/>
                  </a:lnTo>
                  <a:lnTo>
                    <a:pt x="0" y="2476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766566" y="2559558"/>
              <a:ext cx="1276350" cy="2139315"/>
            </a:xfrm>
            <a:custGeom>
              <a:avLst/>
              <a:gdLst/>
              <a:ahLst/>
              <a:cxnLst/>
              <a:rect l="l" t="t" r="r" b="b"/>
              <a:pathLst>
                <a:path w="1276350" h="2139315">
                  <a:moveTo>
                    <a:pt x="77724" y="2009393"/>
                  </a:moveTo>
                  <a:lnTo>
                    <a:pt x="0" y="2074164"/>
                  </a:lnTo>
                  <a:lnTo>
                    <a:pt x="77724" y="2138934"/>
                  </a:lnTo>
                  <a:lnTo>
                    <a:pt x="77724" y="2087117"/>
                  </a:lnTo>
                  <a:lnTo>
                    <a:pt x="64770" y="2087117"/>
                  </a:lnTo>
                  <a:lnTo>
                    <a:pt x="64770" y="2061209"/>
                  </a:lnTo>
                  <a:lnTo>
                    <a:pt x="77724" y="2061209"/>
                  </a:lnTo>
                  <a:lnTo>
                    <a:pt x="77724" y="2009393"/>
                  </a:lnTo>
                  <a:close/>
                </a:path>
                <a:path w="1276350" h="2139315">
                  <a:moveTo>
                    <a:pt x="77724" y="2061209"/>
                  </a:moveTo>
                  <a:lnTo>
                    <a:pt x="64770" y="2061209"/>
                  </a:lnTo>
                  <a:lnTo>
                    <a:pt x="64770" y="2087117"/>
                  </a:lnTo>
                  <a:lnTo>
                    <a:pt x="77724" y="2087117"/>
                  </a:lnTo>
                  <a:lnTo>
                    <a:pt x="77724" y="2061209"/>
                  </a:lnTo>
                  <a:close/>
                </a:path>
                <a:path w="1276350" h="2139315">
                  <a:moveTo>
                    <a:pt x="168401" y="2061209"/>
                  </a:moveTo>
                  <a:lnTo>
                    <a:pt x="77724" y="2061209"/>
                  </a:lnTo>
                  <a:lnTo>
                    <a:pt x="77724" y="2087117"/>
                  </a:lnTo>
                  <a:lnTo>
                    <a:pt x="168401" y="2087117"/>
                  </a:lnTo>
                  <a:lnTo>
                    <a:pt x="168401" y="2061209"/>
                  </a:lnTo>
                  <a:close/>
                </a:path>
                <a:path w="1276350" h="2139315">
                  <a:moveTo>
                    <a:pt x="349758" y="2061209"/>
                  </a:moveTo>
                  <a:lnTo>
                    <a:pt x="246125" y="2061209"/>
                  </a:lnTo>
                  <a:lnTo>
                    <a:pt x="246125" y="2087117"/>
                  </a:lnTo>
                  <a:lnTo>
                    <a:pt x="349758" y="2087117"/>
                  </a:lnTo>
                  <a:lnTo>
                    <a:pt x="349758" y="2061209"/>
                  </a:lnTo>
                  <a:close/>
                </a:path>
                <a:path w="1276350" h="2139315">
                  <a:moveTo>
                    <a:pt x="531113" y="2061209"/>
                  </a:moveTo>
                  <a:lnTo>
                    <a:pt x="427482" y="2061209"/>
                  </a:lnTo>
                  <a:lnTo>
                    <a:pt x="427482" y="2087117"/>
                  </a:lnTo>
                  <a:lnTo>
                    <a:pt x="531113" y="2087117"/>
                  </a:lnTo>
                  <a:lnTo>
                    <a:pt x="531113" y="2061209"/>
                  </a:lnTo>
                  <a:close/>
                </a:path>
                <a:path w="1276350" h="2139315">
                  <a:moveTo>
                    <a:pt x="712470" y="2061209"/>
                  </a:moveTo>
                  <a:lnTo>
                    <a:pt x="608838" y="2061209"/>
                  </a:lnTo>
                  <a:lnTo>
                    <a:pt x="608838" y="2087117"/>
                  </a:lnTo>
                  <a:lnTo>
                    <a:pt x="712470" y="2087117"/>
                  </a:lnTo>
                  <a:lnTo>
                    <a:pt x="712470" y="2061209"/>
                  </a:lnTo>
                  <a:close/>
                </a:path>
                <a:path w="1276350" h="2139315">
                  <a:moveTo>
                    <a:pt x="893826" y="2061209"/>
                  </a:moveTo>
                  <a:lnTo>
                    <a:pt x="790194" y="2061209"/>
                  </a:lnTo>
                  <a:lnTo>
                    <a:pt x="790194" y="2087117"/>
                  </a:lnTo>
                  <a:lnTo>
                    <a:pt x="893826" y="2087117"/>
                  </a:lnTo>
                  <a:lnTo>
                    <a:pt x="893826" y="2061209"/>
                  </a:lnTo>
                  <a:close/>
                </a:path>
                <a:path w="1276350" h="2139315">
                  <a:moveTo>
                    <a:pt x="1075182" y="2061209"/>
                  </a:moveTo>
                  <a:lnTo>
                    <a:pt x="971550" y="2061209"/>
                  </a:lnTo>
                  <a:lnTo>
                    <a:pt x="971550" y="2087117"/>
                  </a:lnTo>
                  <a:lnTo>
                    <a:pt x="1075182" y="2087117"/>
                  </a:lnTo>
                  <a:lnTo>
                    <a:pt x="1075182" y="2061209"/>
                  </a:lnTo>
                  <a:close/>
                </a:path>
                <a:path w="1276350" h="2139315">
                  <a:moveTo>
                    <a:pt x="1256538" y="2061209"/>
                  </a:moveTo>
                  <a:lnTo>
                    <a:pt x="1152906" y="2061209"/>
                  </a:lnTo>
                  <a:lnTo>
                    <a:pt x="1152906" y="2087117"/>
                  </a:lnTo>
                  <a:lnTo>
                    <a:pt x="1256538" y="2087117"/>
                  </a:lnTo>
                  <a:lnTo>
                    <a:pt x="1256538" y="2061209"/>
                  </a:lnTo>
                  <a:close/>
                </a:path>
                <a:path w="1276350" h="2139315">
                  <a:moveTo>
                    <a:pt x="1271397" y="1894204"/>
                  </a:moveTo>
                  <a:lnTo>
                    <a:pt x="1245489" y="1894204"/>
                  </a:lnTo>
                  <a:lnTo>
                    <a:pt x="1245235" y="1997836"/>
                  </a:lnTo>
                  <a:lnTo>
                    <a:pt x="1271143" y="1997836"/>
                  </a:lnTo>
                  <a:lnTo>
                    <a:pt x="1271397" y="1894204"/>
                  </a:lnTo>
                  <a:close/>
                </a:path>
                <a:path w="1276350" h="2139315">
                  <a:moveTo>
                    <a:pt x="1271778" y="1712848"/>
                  </a:moveTo>
                  <a:lnTo>
                    <a:pt x="1245870" y="1712848"/>
                  </a:lnTo>
                  <a:lnTo>
                    <a:pt x="1245616" y="1816480"/>
                  </a:lnTo>
                  <a:lnTo>
                    <a:pt x="1271524" y="1816480"/>
                  </a:lnTo>
                  <a:lnTo>
                    <a:pt x="1271778" y="1712848"/>
                  </a:lnTo>
                  <a:close/>
                </a:path>
                <a:path w="1276350" h="2139315">
                  <a:moveTo>
                    <a:pt x="1272286" y="1531492"/>
                  </a:moveTo>
                  <a:lnTo>
                    <a:pt x="1246378" y="1531492"/>
                  </a:lnTo>
                  <a:lnTo>
                    <a:pt x="1246124" y="1635124"/>
                  </a:lnTo>
                  <a:lnTo>
                    <a:pt x="1272032" y="1635124"/>
                  </a:lnTo>
                  <a:lnTo>
                    <a:pt x="1272286" y="1531492"/>
                  </a:lnTo>
                  <a:close/>
                </a:path>
                <a:path w="1276350" h="2139315">
                  <a:moveTo>
                    <a:pt x="1272794" y="1350136"/>
                  </a:moveTo>
                  <a:lnTo>
                    <a:pt x="1246886" y="1350136"/>
                  </a:lnTo>
                  <a:lnTo>
                    <a:pt x="1246632" y="1453768"/>
                  </a:lnTo>
                  <a:lnTo>
                    <a:pt x="1272539" y="1453768"/>
                  </a:lnTo>
                  <a:lnTo>
                    <a:pt x="1272794" y="1350136"/>
                  </a:lnTo>
                  <a:close/>
                </a:path>
                <a:path w="1276350" h="2139315">
                  <a:moveTo>
                    <a:pt x="1273302" y="1168780"/>
                  </a:moveTo>
                  <a:lnTo>
                    <a:pt x="1247394" y="1168780"/>
                  </a:lnTo>
                  <a:lnTo>
                    <a:pt x="1247139" y="1272412"/>
                  </a:lnTo>
                  <a:lnTo>
                    <a:pt x="1273048" y="1272412"/>
                  </a:lnTo>
                  <a:lnTo>
                    <a:pt x="1273302" y="1168780"/>
                  </a:lnTo>
                  <a:close/>
                </a:path>
                <a:path w="1276350" h="2139315">
                  <a:moveTo>
                    <a:pt x="1273810" y="987425"/>
                  </a:moveTo>
                  <a:lnTo>
                    <a:pt x="1247902" y="987425"/>
                  </a:lnTo>
                  <a:lnTo>
                    <a:pt x="1247521" y="1091056"/>
                  </a:lnTo>
                  <a:lnTo>
                    <a:pt x="1273429" y="1091056"/>
                  </a:lnTo>
                  <a:lnTo>
                    <a:pt x="1273810" y="987425"/>
                  </a:lnTo>
                  <a:close/>
                </a:path>
                <a:path w="1276350" h="2139315">
                  <a:moveTo>
                    <a:pt x="1274191" y="806068"/>
                  </a:moveTo>
                  <a:lnTo>
                    <a:pt x="1248283" y="806068"/>
                  </a:lnTo>
                  <a:lnTo>
                    <a:pt x="1248029" y="909701"/>
                  </a:lnTo>
                  <a:lnTo>
                    <a:pt x="1273937" y="909701"/>
                  </a:lnTo>
                  <a:lnTo>
                    <a:pt x="1274191" y="806068"/>
                  </a:lnTo>
                  <a:close/>
                </a:path>
                <a:path w="1276350" h="2139315">
                  <a:moveTo>
                    <a:pt x="1274699" y="624713"/>
                  </a:moveTo>
                  <a:lnTo>
                    <a:pt x="1248791" y="624713"/>
                  </a:lnTo>
                  <a:lnTo>
                    <a:pt x="1248537" y="728344"/>
                  </a:lnTo>
                  <a:lnTo>
                    <a:pt x="1274445" y="728344"/>
                  </a:lnTo>
                  <a:lnTo>
                    <a:pt x="1274699" y="624713"/>
                  </a:lnTo>
                  <a:close/>
                </a:path>
                <a:path w="1276350" h="2139315">
                  <a:moveTo>
                    <a:pt x="1275207" y="443356"/>
                  </a:moveTo>
                  <a:lnTo>
                    <a:pt x="1249299" y="443356"/>
                  </a:lnTo>
                  <a:lnTo>
                    <a:pt x="1249045" y="546988"/>
                  </a:lnTo>
                  <a:lnTo>
                    <a:pt x="1274953" y="546988"/>
                  </a:lnTo>
                  <a:lnTo>
                    <a:pt x="1275207" y="443356"/>
                  </a:lnTo>
                  <a:close/>
                </a:path>
                <a:path w="1276350" h="2139315">
                  <a:moveTo>
                    <a:pt x="1275714" y="262000"/>
                  </a:moveTo>
                  <a:lnTo>
                    <a:pt x="1249807" y="262000"/>
                  </a:lnTo>
                  <a:lnTo>
                    <a:pt x="1249426" y="365632"/>
                  </a:lnTo>
                  <a:lnTo>
                    <a:pt x="1275334" y="365632"/>
                  </a:lnTo>
                  <a:lnTo>
                    <a:pt x="1275714" y="262000"/>
                  </a:lnTo>
                  <a:close/>
                </a:path>
                <a:path w="1276350" h="2139315">
                  <a:moveTo>
                    <a:pt x="1276096" y="80644"/>
                  </a:moveTo>
                  <a:lnTo>
                    <a:pt x="1250188" y="80644"/>
                  </a:lnTo>
                  <a:lnTo>
                    <a:pt x="1249934" y="184276"/>
                  </a:lnTo>
                  <a:lnTo>
                    <a:pt x="1275842" y="184276"/>
                  </a:lnTo>
                  <a:lnTo>
                    <a:pt x="1276096" y="80644"/>
                  </a:lnTo>
                  <a:close/>
                </a:path>
                <a:path w="1276350" h="2139315">
                  <a:moveTo>
                    <a:pt x="1276350" y="0"/>
                  </a:moveTo>
                  <a:lnTo>
                    <a:pt x="1250442" y="0"/>
                  </a:lnTo>
                  <a:lnTo>
                    <a:pt x="1250442" y="2920"/>
                  </a:lnTo>
                  <a:lnTo>
                    <a:pt x="1276350" y="2920"/>
                  </a:lnTo>
                  <a:lnTo>
                    <a:pt x="12763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75843" y="2253995"/>
            <a:ext cx="1181100" cy="349250"/>
          </a:xfrm>
          <a:prstGeom prst="rect">
            <a:avLst/>
          </a:prstGeom>
          <a:solidFill>
            <a:srgbClr val="FF9975"/>
          </a:solidFill>
          <a:ln w="914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3980">
              <a:lnSpc>
                <a:spcPts val="2240"/>
              </a:lnSpc>
            </a:pPr>
            <a:r>
              <a:rPr sz="2000" spc="-5" dirty="0">
                <a:latin typeface="Arial"/>
                <a:cs typeface="Arial"/>
              </a:rPr>
              <a:t>SP/IdP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030979" y="2253995"/>
            <a:ext cx="1224280" cy="349250"/>
          </a:xfrm>
          <a:prstGeom prst="rect">
            <a:avLst/>
          </a:prstGeom>
          <a:solidFill>
            <a:srgbClr val="FF9975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2870">
              <a:lnSpc>
                <a:spcPts val="2240"/>
              </a:lnSpc>
            </a:pPr>
            <a:r>
              <a:rPr sz="2000" spc="-5" dirty="0">
                <a:latin typeface="Arial"/>
                <a:cs typeface="Arial"/>
              </a:rPr>
              <a:t>SP/IdP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185416" y="2253995"/>
            <a:ext cx="1225550" cy="349250"/>
          </a:xfrm>
          <a:prstGeom prst="rect">
            <a:avLst/>
          </a:prstGeom>
          <a:solidFill>
            <a:srgbClr val="FF9975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2240"/>
              </a:lnSpc>
            </a:pPr>
            <a:r>
              <a:rPr sz="2000" spc="-5" dirty="0">
                <a:latin typeface="Arial"/>
                <a:cs typeface="Arial"/>
              </a:rPr>
              <a:t>SP/IdP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95656" y="1335592"/>
            <a:ext cx="4974590" cy="4254500"/>
            <a:chOff x="295656" y="1335592"/>
            <a:chExt cx="4974590" cy="4254500"/>
          </a:xfrm>
        </p:grpSpPr>
        <p:sp>
          <p:nvSpPr>
            <p:cNvPr id="54" name="object 54"/>
            <p:cNvSpPr/>
            <p:nvPr/>
          </p:nvSpPr>
          <p:spPr>
            <a:xfrm>
              <a:off x="1991867" y="4751832"/>
              <a:ext cx="521334" cy="838200"/>
            </a:xfrm>
            <a:custGeom>
              <a:avLst/>
              <a:gdLst/>
              <a:ahLst/>
              <a:cxnLst/>
              <a:rect l="l" t="t" r="r" b="b"/>
              <a:pathLst>
                <a:path w="521335" h="838200">
                  <a:moveTo>
                    <a:pt x="418845" y="0"/>
                  </a:moveTo>
                  <a:lnTo>
                    <a:pt x="102362" y="0"/>
                  </a:lnTo>
                  <a:lnTo>
                    <a:pt x="0" y="411988"/>
                  </a:lnTo>
                  <a:lnTo>
                    <a:pt x="56514" y="427736"/>
                  </a:lnTo>
                  <a:lnTo>
                    <a:pt x="117475" y="273939"/>
                  </a:lnTo>
                  <a:lnTo>
                    <a:pt x="148208" y="838200"/>
                  </a:lnTo>
                  <a:lnTo>
                    <a:pt x="201930" y="838200"/>
                  </a:lnTo>
                  <a:lnTo>
                    <a:pt x="260604" y="438404"/>
                  </a:lnTo>
                  <a:lnTo>
                    <a:pt x="319277" y="838200"/>
                  </a:lnTo>
                  <a:lnTo>
                    <a:pt x="372999" y="838200"/>
                  </a:lnTo>
                  <a:lnTo>
                    <a:pt x="403732" y="273939"/>
                  </a:lnTo>
                  <a:lnTo>
                    <a:pt x="464693" y="427736"/>
                  </a:lnTo>
                  <a:lnTo>
                    <a:pt x="521207" y="411988"/>
                  </a:lnTo>
                  <a:lnTo>
                    <a:pt x="418845" y="0"/>
                  </a:lnTo>
                  <a:close/>
                </a:path>
              </a:pathLst>
            </a:custGeom>
            <a:solidFill>
              <a:srgbClr val="007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3223" y="4561331"/>
              <a:ext cx="160019" cy="16001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1032" y="4751832"/>
              <a:ext cx="181356" cy="24841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84507" y="2045397"/>
              <a:ext cx="523240" cy="166370"/>
            </a:xfrm>
            <a:custGeom>
              <a:avLst/>
              <a:gdLst/>
              <a:ahLst/>
              <a:cxnLst/>
              <a:rect l="l" t="t" r="r" b="b"/>
              <a:pathLst>
                <a:path w="523240" h="166369">
                  <a:moveTo>
                    <a:pt x="355944" y="0"/>
                  </a:moveTo>
                  <a:lnTo>
                    <a:pt x="166253" y="0"/>
                  </a:lnTo>
                  <a:lnTo>
                    <a:pt x="0" y="165768"/>
                  </a:lnTo>
                  <a:lnTo>
                    <a:pt x="522636" y="165768"/>
                  </a:lnTo>
                  <a:lnTo>
                    <a:pt x="355944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35508" y="1475396"/>
              <a:ext cx="1017905" cy="539750"/>
            </a:xfrm>
            <a:custGeom>
              <a:avLst/>
              <a:gdLst/>
              <a:ahLst/>
              <a:cxnLst/>
              <a:rect l="l" t="t" r="r" b="b"/>
              <a:pathLst>
                <a:path w="1017905" h="539750">
                  <a:moveTo>
                    <a:pt x="268922" y="0"/>
                  </a:moveTo>
                  <a:lnTo>
                    <a:pt x="0" y="0"/>
                  </a:lnTo>
                  <a:lnTo>
                    <a:pt x="0" y="539711"/>
                  </a:lnTo>
                  <a:lnTo>
                    <a:pt x="268922" y="539711"/>
                  </a:lnTo>
                  <a:lnTo>
                    <a:pt x="268922" y="0"/>
                  </a:lnTo>
                  <a:close/>
                </a:path>
                <a:path w="1017905" h="539750">
                  <a:moveTo>
                    <a:pt x="625271" y="0"/>
                  </a:moveTo>
                  <a:lnTo>
                    <a:pt x="399249" y="0"/>
                  </a:lnTo>
                  <a:lnTo>
                    <a:pt x="399249" y="539711"/>
                  </a:lnTo>
                  <a:lnTo>
                    <a:pt x="625271" y="539711"/>
                  </a:lnTo>
                  <a:lnTo>
                    <a:pt x="625271" y="0"/>
                  </a:lnTo>
                  <a:close/>
                </a:path>
                <a:path w="1017905" h="539750">
                  <a:moveTo>
                    <a:pt x="1017587" y="0"/>
                  </a:moveTo>
                  <a:lnTo>
                    <a:pt x="752157" y="0"/>
                  </a:lnTo>
                  <a:lnTo>
                    <a:pt x="752157" y="539711"/>
                  </a:lnTo>
                  <a:lnTo>
                    <a:pt x="1017587" y="539711"/>
                  </a:lnTo>
                  <a:lnTo>
                    <a:pt x="1017587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42973" y="1832016"/>
              <a:ext cx="64769" cy="183515"/>
            </a:xfrm>
            <a:custGeom>
              <a:avLst/>
              <a:gdLst/>
              <a:ahLst/>
              <a:cxnLst/>
              <a:rect l="l" t="t" r="r" b="b"/>
              <a:pathLst>
                <a:path w="64769" h="183514">
                  <a:moveTo>
                    <a:pt x="0" y="183084"/>
                  </a:moveTo>
                  <a:lnTo>
                    <a:pt x="64534" y="183084"/>
                  </a:lnTo>
                  <a:lnTo>
                    <a:pt x="64534" y="0"/>
                  </a:lnTo>
                  <a:lnTo>
                    <a:pt x="0" y="0"/>
                  </a:lnTo>
                  <a:lnTo>
                    <a:pt x="0" y="183084"/>
                  </a:lnTo>
                  <a:close/>
                </a:path>
              </a:pathLst>
            </a:custGeom>
            <a:solidFill>
              <a:srgbClr val="82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7835" y="1725125"/>
              <a:ext cx="239453" cy="30944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61149" y="1475396"/>
              <a:ext cx="370205" cy="539750"/>
            </a:xfrm>
            <a:custGeom>
              <a:avLst/>
              <a:gdLst/>
              <a:ahLst/>
              <a:cxnLst/>
              <a:rect l="l" t="t" r="r" b="b"/>
              <a:pathLst>
                <a:path w="370205" h="539750">
                  <a:moveTo>
                    <a:pt x="44157" y="0"/>
                  </a:moveTo>
                  <a:lnTo>
                    <a:pt x="0" y="0"/>
                  </a:lnTo>
                  <a:lnTo>
                    <a:pt x="0" y="539711"/>
                  </a:lnTo>
                  <a:lnTo>
                    <a:pt x="44157" y="539711"/>
                  </a:lnTo>
                  <a:lnTo>
                    <a:pt x="44157" y="0"/>
                  </a:lnTo>
                  <a:close/>
                </a:path>
                <a:path w="370205" h="539750">
                  <a:moveTo>
                    <a:pt x="369785" y="0"/>
                  </a:moveTo>
                  <a:lnTo>
                    <a:pt x="325602" y="0"/>
                  </a:lnTo>
                  <a:lnTo>
                    <a:pt x="325602" y="539711"/>
                  </a:lnTo>
                  <a:lnTo>
                    <a:pt x="369785" y="539711"/>
                  </a:lnTo>
                  <a:lnTo>
                    <a:pt x="3697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61149" y="1475396"/>
              <a:ext cx="344170" cy="539750"/>
            </a:xfrm>
            <a:custGeom>
              <a:avLst/>
              <a:gdLst/>
              <a:ahLst/>
              <a:cxnLst/>
              <a:rect l="l" t="t" r="r" b="b"/>
              <a:pathLst>
                <a:path w="344169" h="539750">
                  <a:moveTo>
                    <a:pt x="16878" y="0"/>
                  </a:moveTo>
                  <a:lnTo>
                    <a:pt x="0" y="0"/>
                  </a:lnTo>
                  <a:lnTo>
                    <a:pt x="0" y="539711"/>
                  </a:lnTo>
                  <a:lnTo>
                    <a:pt x="16878" y="539711"/>
                  </a:lnTo>
                  <a:lnTo>
                    <a:pt x="16878" y="0"/>
                  </a:lnTo>
                  <a:close/>
                </a:path>
                <a:path w="344169" h="539750">
                  <a:moveTo>
                    <a:pt x="343789" y="0"/>
                  </a:moveTo>
                  <a:lnTo>
                    <a:pt x="325602" y="0"/>
                  </a:lnTo>
                  <a:lnTo>
                    <a:pt x="325602" y="539711"/>
                  </a:lnTo>
                  <a:lnTo>
                    <a:pt x="343789" y="539711"/>
                  </a:lnTo>
                  <a:lnTo>
                    <a:pt x="343789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91784" y="1362420"/>
              <a:ext cx="1108710" cy="109855"/>
            </a:xfrm>
            <a:custGeom>
              <a:avLst/>
              <a:gdLst/>
              <a:ahLst/>
              <a:cxnLst/>
              <a:rect l="l" t="t" r="r" b="b"/>
              <a:pathLst>
                <a:path w="1108710" h="109855">
                  <a:moveTo>
                    <a:pt x="955653" y="0"/>
                  </a:moveTo>
                  <a:lnTo>
                    <a:pt x="152853" y="0"/>
                  </a:lnTo>
                  <a:lnTo>
                    <a:pt x="0" y="109507"/>
                  </a:lnTo>
                  <a:lnTo>
                    <a:pt x="1108085" y="109507"/>
                  </a:lnTo>
                  <a:lnTo>
                    <a:pt x="955653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95656" y="1335595"/>
              <a:ext cx="1301750" cy="909955"/>
            </a:xfrm>
            <a:custGeom>
              <a:avLst/>
              <a:gdLst/>
              <a:ahLst/>
              <a:cxnLst/>
              <a:rect l="l" t="t" r="r" b="b"/>
              <a:pathLst>
                <a:path w="1301750" h="909955">
                  <a:moveTo>
                    <a:pt x="248970" y="464832"/>
                  </a:moveTo>
                  <a:lnTo>
                    <a:pt x="193548" y="464832"/>
                  </a:lnTo>
                  <a:lnTo>
                    <a:pt x="193548" y="578231"/>
                  </a:lnTo>
                  <a:lnTo>
                    <a:pt x="248970" y="578231"/>
                  </a:lnTo>
                  <a:lnTo>
                    <a:pt x="248970" y="464832"/>
                  </a:lnTo>
                  <a:close/>
                </a:path>
                <a:path w="1301750" h="909955">
                  <a:moveTo>
                    <a:pt x="248970" y="226364"/>
                  </a:moveTo>
                  <a:lnTo>
                    <a:pt x="193548" y="226364"/>
                  </a:lnTo>
                  <a:lnTo>
                    <a:pt x="193548" y="339763"/>
                  </a:lnTo>
                  <a:lnTo>
                    <a:pt x="248970" y="339763"/>
                  </a:lnTo>
                  <a:lnTo>
                    <a:pt x="248970" y="226364"/>
                  </a:lnTo>
                  <a:close/>
                </a:path>
                <a:path w="1301750" h="909955">
                  <a:moveTo>
                    <a:pt x="355930" y="464832"/>
                  </a:moveTo>
                  <a:lnTo>
                    <a:pt x="300062" y="464832"/>
                  </a:lnTo>
                  <a:lnTo>
                    <a:pt x="300062" y="578231"/>
                  </a:lnTo>
                  <a:lnTo>
                    <a:pt x="355930" y="578231"/>
                  </a:lnTo>
                  <a:lnTo>
                    <a:pt x="355930" y="464832"/>
                  </a:lnTo>
                  <a:close/>
                </a:path>
                <a:path w="1301750" h="909955">
                  <a:moveTo>
                    <a:pt x="355930" y="226364"/>
                  </a:moveTo>
                  <a:lnTo>
                    <a:pt x="300062" y="226364"/>
                  </a:lnTo>
                  <a:lnTo>
                    <a:pt x="300062" y="339763"/>
                  </a:lnTo>
                  <a:lnTo>
                    <a:pt x="355930" y="339763"/>
                  </a:lnTo>
                  <a:lnTo>
                    <a:pt x="355930" y="226364"/>
                  </a:lnTo>
                  <a:close/>
                </a:path>
                <a:path w="1301750" h="909955">
                  <a:moveTo>
                    <a:pt x="672045" y="226339"/>
                  </a:moveTo>
                  <a:lnTo>
                    <a:pt x="629170" y="226339"/>
                  </a:lnTo>
                  <a:lnTo>
                    <a:pt x="629170" y="322846"/>
                  </a:lnTo>
                  <a:lnTo>
                    <a:pt x="672045" y="322846"/>
                  </a:lnTo>
                  <a:lnTo>
                    <a:pt x="672045" y="226339"/>
                  </a:lnTo>
                  <a:close/>
                </a:path>
                <a:path w="1301750" h="909955">
                  <a:moveTo>
                    <a:pt x="997661" y="464832"/>
                  </a:moveTo>
                  <a:lnTo>
                    <a:pt x="942670" y="464832"/>
                  </a:lnTo>
                  <a:lnTo>
                    <a:pt x="942670" y="578231"/>
                  </a:lnTo>
                  <a:lnTo>
                    <a:pt x="997661" y="578231"/>
                  </a:lnTo>
                  <a:lnTo>
                    <a:pt x="997661" y="464832"/>
                  </a:lnTo>
                  <a:close/>
                </a:path>
                <a:path w="1301750" h="909955">
                  <a:moveTo>
                    <a:pt x="997661" y="226364"/>
                  </a:moveTo>
                  <a:lnTo>
                    <a:pt x="942670" y="226364"/>
                  </a:lnTo>
                  <a:lnTo>
                    <a:pt x="942670" y="339763"/>
                  </a:lnTo>
                  <a:lnTo>
                    <a:pt x="997661" y="339763"/>
                  </a:lnTo>
                  <a:lnTo>
                    <a:pt x="997661" y="226364"/>
                  </a:lnTo>
                  <a:close/>
                </a:path>
                <a:path w="1301750" h="909955">
                  <a:moveTo>
                    <a:pt x="1105039" y="464832"/>
                  </a:moveTo>
                  <a:lnTo>
                    <a:pt x="1048740" y="464832"/>
                  </a:lnTo>
                  <a:lnTo>
                    <a:pt x="1048740" y="578231"/>
                  </a:lnTo>
                  <a:lnTo>
                    <a:pt x="1105039" y="578231"/>
                  </a:lnTo>
                  <a:lnTo>
                    <a:pt x="1105039" y="464832"/>
                  </a:lnTo>
                  <a:close/>
                </a:path>
                <a:path w="1301750" h="909955">
                  <a:moveTo>
                    <a:pt x="1105039" y="226364"/>
                  </a:moveTo>
                  <a:lnTo>
                    <a:pt x="1048740" y="226364"/>
                  </a:lnTo>
                  <a:lnTo>
                    <a:pt x="1048740" y="339763"/>
                  </a:lnTo>
                  <a:lnTo>
                    <a:pt x="1105039" y="339763"/>
                  </a:lnTo>
                  <a:lnTo>
                    <a:pt x="1105039" y="226364"/>
                  </a:lnTo>
                  <a:close/>
                </a:path>
                <a:path w="1301750" h="909955">
                  <a:moveTo>
                    <a:pt x="1301216" y="169646"/>
                  </a:moveTo>
                  <a:lnTo>
                    <a:pt x="1157439" y="61950"/>
                  </a:lnTo>
                  <a:lnTo>
                    <a:pt x="1157439" y="169646"/>
                  </a:lnTo>
                  <a:lnTo>
                    <a:pt x="1157439" y="679513"/>
                  </a:lnTo>
                  <a:lnTo>
                    <a:pt x="892009" y="679513"/>
                  </a:lnTo>
                  <a:lnTo>
                    <a:pt x="892009" y="169646"/>
                  </a:lnTo>
                  <a:lnTo>
                    <a:pt x="1157439" y="169646"/>
                  </a:lnTo>
                  <a:lnTo>
                    <a:pt x="1157439" y="61950"/>
                  </a:lnTo>
                  <a:lnTo>
                    <a:pt x="1127671" y="39662"/>
                  </a:lnTo>
                  <a:lnTo>
                    <a:pt x="1127671" y="113385"/>
                  </a:lnTo>
                  <a:lnTo>
                    <a:pt x="835279" y="113385"/>
                  </a:lnTo>
                  <a:lnTo>
                    <a:pt x="835279" y="169646"/>
                  </a:lnTo>
                  <a:lnTo>
                    <a:pt x="835279" y="679513"/>
                  </a:lnTo>
                  <a:lnTo>
                    <a:pt x="791095" y="679513"/>
                  </a:lnTo>
                  <a:lnTo>
                    <a:pt x="791095" y="477723"/>
                  </a:lnTo>
                  <a:lnTo>
                    <a:pt x="791959" y="477380"/>
                  </a:lnTo>
                  <a:lnTo>
                    <a:pt x="791095" y="473532"/>
                  </a:lnTo>
                  <a:lnTo>
                    <a:pt x="791095" y="169646"/>
                  </a:lnTo>
                  <a:lnTo>
                    <a:pt x="835279" y="169646"/>
                  </a:lnTo>
                  <a:lnTo>
                    <a:pt x="835279" y="113385"/>
                  </a:lnTo>
                  <a:lnTo>
                    <a:pt x="734364" y="113385"/>
                  </a:lnTo>
                  <a:lnTo>
                    <a:pt x="734364" y="169646"/>
                  </a:lnTo>
                  <a:lnTo>
                    <a:pt x="734364" y="379666"/>
                  </a:lnTo>
                  <a:lnTo>
                    <a:pt x="734364" y="521957"/>
                  </a:lnTo>
                  <a:lnTo>
                    <a:pt x="734364" y="679513"/>
                  </a:lnTo>
                  <a:lnTo>
                    <a:pt x="708393" y="679513"/>
                  </a:lnTo>
                  <a:lnTo>
                    <a:pt x="708393" y="521957"/>
                  </a:lnTo>
                  <a:lnTo>
                    <a:pt x="734364" y="521957"/>
                  </a:lnTo>
                  <a:lnTo>
                    <a:pt x="734364" y="379666"/>
                  </a:lnTo>
                  <a:lnTo>
                    <a:pt x="731545" y="377520"/>
                  </a:lnTo>
                  <a:lnTo>
                    <a:pt x="731545" y="465696"/>
                  </a:lnTo>
                  <a:lnTo>
                    <a:pt x="674624" y="465696"/>
                  </a:lnTo>
                  <a:lnTo>
                    <a:pt x="674624" y="521957"/>
                  </a:lnTo>
                  <a:lnTo>
                    <a:pt x="674624" y="679513"/>
                  </a:lnTo>
                  <a:lnTo>
                    <a:pt x="629170" y="679513"/>
                  </a:lnTo>
                  <a:lnTo>
                    <a:pt x="629170" y="521957"/>
                  </a:lnTo>
                  <a:lnTo>
                    <a:pt x="674624" y="521957"/>
                  </a:lnTo>
                  <a:lnTo>
                    <a:pt x="674624" y="465696"/>
                  </a:lnTo>
                  <a:lnTo>
                    <a:pt x="595833" y="465696"/>
                  </a:lnTo>
                  <a:lnTo>
                    <a:pt x="595833" y="521957"/>
                  </a:lnTo>
                  <a:lnTo>
                    <a:pt x="595833" y="679513"/>
                  </a:lnTo>
                  <a:lnTo>
                    <a:pt x="566369" y="679513"/>
                  </a:lnTo>
                  <a:lnTo>
                    <a:pt x="566369" y="521957"/>
                  </a:lnTo>
                  <a:lnTo>
                    <a:pt x="595833" y="521957"/>
                  </a:lnTo>
                  <a:lnTo>
                    <a:pt x="595833" y="465696"/>
                  </a:lnTo>
                  <a:lnTo>
                    <a:pt x="571766" y="465696"/>
                  </a:lnTo>
                  <a:lnTo>
                    <a:pt x="573303" y="461378"/>
                  </a:lnTo>
                  <a:lnTo>
                    <a:pt x="597115" y="428485"/>
                  </a:lnTo>
                  <a:lnTo>
                    <a:pt x="634809" y="409854"/>
                  </a:lnTo>
                  <a:lnTo>
                    <a:pt x="647788" y="408571"/>
                  </a:lnTo>
                  <a:lnTo>
                    <a:pt x="661644" y="409448"/>
                  </a:lnTo>
                  <a:lnTo>
                    <a:pt x="700176" y="424154"/>
                  </a:lnTo>
                  <a:lnTo>
                    <a:pt x="727456" y="454863"/>
                  </a:lnTo>
                  <a:lnTo>
                    <a:pt x="731545" y="465696"/>
                  </a:lnTo>
                  <a:lnTo>
                    <a:pt x="731545" y="377520"/>
                  </a:lnTo>
                  <a:lnTo>
                    <a:pt x="695833" y="359232"/>
                  </a:lnTo>
                  <a:lnTo>
                    <a:pt x="660768" y="352310"/>
                  </a:lnTo>
                  <a:lnTo>
                    <a:pt x="643877" y="352310"/>
                  </a:lnTo>
                  <a:lnTo>
                    <a:pt x="592353" y="365277"/>
                  </a:lnTo>
                  <a:lnTo>
                    <a:pt x="566369" y="380860"/>
                  </a:lnTo>
                  <a:lnTo>
                    <a:pt x="566369" y="169646"/>
                  </a:lnTo>
                  <a:lnTo>
                    <a:pt x="734364" y="169646"/>
                  </a:lnTo>
                  <a:lnTo>
                    <a:pt x="734364" y="113385"/>
                  </a:lnTo>
                  <a:lnTo>
                    <a:pt x="509651" y="113385"/>
                  </a:lnTo>
                  <a:lnTo>
                    <a:pt x="509651" y="169646"/>
                  </a:lnTo>
                  <a:lnTo>
                    <a:pt x="509651" y="679513"/>
                  </a:lnTo>
                  <a:lnTo>
                    <a:pt x="465493" y="679513"/>
                  </a:lnTo>
                  <a:lnTo>
                    <a:pt x="465493" y="169646"/>
                  </a:lnTo>
                  <a:lnTo>
                    <a:pt x="509651" y="169646"/>
                  </a:lnTo>
                  <a:lnTo>
                    <a:pt x="509651" y="113385"/>
                  </a:lnTo>
                  <a:lnTo>
                    <a:pt x="408774" y="113385"/>
                  </a:lnTo>
                  <a:lnTo>
                    <a:pt x="408774" y="169646"/>
                  </a:lnTo>
                  <a:lnTo>
                    <a:pt x="408774" y="679513"/>
                  </a:lnTo>
                  <a:lnTo>
                    <a:pt x="139852" y="679513"/>
                  </a:lnTo>
                  <a:lnTo>
                    <a:pt x="139852" y="169646"/>
                  </a:lnTo>
                  <a:lnTo>
                    <a:pt x="408774" y="169646"/>
                  </a:lnTo>
                  <a:lnTo>
                    <a:pt x="408774" y="113385"/>
                  </a:lnTo>
                  <a:lnTo>
                    <a:pt x="171488" y="113385"/>
                  </a:lnTo>
                  <a:lnTo>
                    <a:pt x="255905" y="56261"/>
                  </a:lnTo>
                  <a:lnTo>
                    <a:pt x="1048296" y="56261"/>
                  </a:lnTo>
                  <a:lnTo>
                    <a:pt x="1127671" y="113385"/>
                  </a:lnTo>
                  <a:lnTo>
                    <a:pt x="1127671" y="39662"/>
                  </a:lnTo>
                  <a:lnTo>
                    <a:pt x="1074737" y="0"/>
                  </a:lnTo>
                  <a:lnTo>
                    <a:pt x="226021" y="0"/>
                  </a:lnTo>
                  <a:lnTo>
                    <a:pt x="0" y="169646"/>
                  </a:lnTo>
                  <a:lnTo>
                    <a:pt x="83134" y="169646"/>
                  </a:lnTo>
                  <a:lnTo>
                    <a:pt x="83134" y="679513"/>
                  </a:lnTo>
                  <a:lnTo>
                    <a:pt x="0" y="679513"/>
                  </a:lnTo>
                  <a:lnTo>
                    <a:pt x="0" y="739241"/>
                  </a:lnTo>
                  <a:lnTo>
                    <a:pt x="489280" y="739241"/>
                  </a:lnTo>
                  <a:lnTo>
                    <a:pt x="319125" y="909332"/>
                  </a:lnTo>
                  <a:lnTo>
                    <a:pt x="985088" y="909332"/>
                  </a:lnTo>
                  <a:lnTo>
                    <a:pt x="852170" y="776478"/>
                  </a:lnTo>
                  <a:lnTo>
                    <a:pt x="852170" y="852208"/>
                  </a:lnTo>
                  <a:lnTo>
                    <a:pt x="452069" y="852208"/>
                  </a:lnTo>
                  <a:lnTo>
                    <a:pt x="565518" y="739241"/>
                  </a:lnTo>
                  <a:lnTo>
                    <a:pt x="738720" y="739241"/>
                  </a:lnTo>
                  <a:lnTo>
                    <a:pt x="852170" y="852208"/>
                  </a:lnTo>
                  <a:lnTo>
                    <a:pt x="852170" y="776478"/>
                  </a:lnTo>
                  <a:lnTo>
                    <a:pt x="814920" y="739241"/>
                  </a:lnTo>
                  <a:lnTo>
                    <a:pt x="1301216" y="739241"/>
                  </a:lnTo>
                  <a:lnTo>
                    <a:pt x="1301216" y="679513"/>
                  </a:lnTo>
                  <a:lnTo>
                    <a:pt x="1214170" y="679513"/>
                  </a:lnTo>
                  <a:lnTo>
                    <a:pt x="1214170" y="169646"/>
                  </a:lnTo>
                  <a:lnTo>
                    <a:pt x="1301216" y="1696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19838" y="2045397"/>
              <a:ext cx="523240" cy="166370"/>
            </a:xfrm>
            <a:custGeom>
              <a:avLst/>
              <a:gdLst/>
              <a:ahLst/>
              <a:cxnLst/>
              <a:rect l="l" t="t" r="r" b="b"/>
              <a:pathLst>
                <a:path w="523239" h="166369">
                  <a:moveTo>
                    <a:pt x="356342" y="0"/>
                  </a:moveTo>
                  <a:lnTo>
                    <a:pt x="166439" y="0"/>
                  </a:lnTo>
                  <a:lnTo>
                    <a:pt x="0" y="165768"/>
                  </a:lnTo>
                  <a:lnTo>
                    <a:pt x="523220" y="165768"/>
                  </a:lnTo>
                  <a:lnTo>
                    <a:pt x="356342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270569" y="1475396"/>
              <a:ext cx="1019175" cy="539750"/>
            </a:xfrm>
            <a:custGeom>
              <a:avLst/>
              <a:gdLst/>
              <a:ahLst/>
              <a:cxnLst/>
              <a:rect l="l" t="t" r="r" b="b"/>
              <a:pathLst>
                <a:path w="1019175" h="539750">
                  <a:moveTo>
                    <a:pt x="269214" y="0"/>
                  </a:moveTo>
                  <a:lnTo>
                    <a:pt x="0" y="0"/>
                  </a:lnTo>
                  <a:lnTo>
                    <a:pt x="0" y="539711"/>
                  </a:lnTo>
                  <a:lnTo>
                    <a:pt x="269214" y="539711"/>
                  </a:lnTo>
                  <a:lnTo>
                    <a:pt x="269214" y="0"/>
                  </a:lnTo>
                  <a:close/>
                </a:path>
                <a:path w="1019175" h="539750">
                  <a:moveTo>
                    <a:pt x="625957" y="0"/>
                  </a:moveTo>
                  <a:lnTo>
                    <a:pt x="399681" y="0"/>
                  </a:lnTo>
                  <a:lnTo>
                    <a:pt x="399681" y="539711"/>
                  </a:lnTo>
                  <a:lnTo>
                    <a:pt x="625957" y="539711"/>
                  </a:lnTo>
                  <a:lnTo>
                    <a:pt x="625957" y="0"/>
                  </a:lnTo>
                  <a:close/>
                </a:path>
                <a:path w="1019175" h="539750">
                  <a:moveTo>
                    <a:pt x="1018717" y="0"/>
                  </a:moveTo>
                  <a:lnTo>
                    <a:pt x="752983" y="0"/>
                  </a:lnTo>
                  <a:lnTo>
                    <a:pt x="752983" y="539711"/>
                  </a:lnTo>
                  <a:lnTo>
                    <a:pt x="1018717" y="539711"/>
                  </a:lnTo>
                  <a:lnTo>
                    <a:pt x="1018717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678480" y="1832016"/>
              <a:ext cx="64769" cy="183515"/>
            </a:xfrm>
            <a:custGeom>
              <a:avLst/>
              <a:gdLst/>
              <a:ahLst/>
              <a:cxnLst/>
              <a:rect l="l" t="t" r="r" b="b"/>
              <a:pathLst>
                <a:path w="64769" h="183514">
                  <a:moveTo>
                    <a:pt x="0" y="183084"/>
                  </a:moveTo>
                  <a:lnTo>
                    <a:pt x="64606" y="183084"/>
                  </a:lnTo>
                  <a:lnTo>
                    <a:pt x="64606" y="0"/>
                  </a:lnTo>
                  <a:lnTo>
                    <a:pt x="0" y="0"/>
                  </a:lnTo>
                  <a:lnTo>
                    <a:pt x="0" y="183084"/>
                  </a:lnTo>
                  <a:close/>
                </a:path>
              </a:pathLst>
            </a:custGeom>
            <a:solidFill>
              <a:srgbClr val="82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63326" y="1725125"/>
              <a:ext cx="239721" cy="309449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2596565" y="1475396"/>
              <a:ext cx="370205" cy="539750"/>
            </a:xfrm>
            <a:custGeom>
              <a:avLst/>
              <a:gdLst/>
              <a:ahLst/>
              <a:cxnLst/>
              <a:rect l="l" t="t" r="r" b="b"/>
              <a:pathLst>
                <a:path w="370205" h="539750">
                  <a:moveTo>
                    <a:pt x="44208" y="0"/>
                  </a:moveTo>
                  <a:lnTo>
                    <a:pt x="0" y="0"/>
                  </a:lnTo>
                  <a:lnTo>
                    <a:pt x="0" y="539711"/>
                  </a:lnTo>
                  <a:lnTo>
                    <a:pt x="44208" y="539711"/>
                  </a:lnTo>
                  <a:lnTo>
                    <a:pt x="44208" y="0"/>
                  </a:lnTo>
                  <a:close/>
                </a:path>
                <a:path w="370205" h="539750">
                  <a:moveTo>
                    <a:pt x="370205" y="0"/>
                  </a:moveTo>
                  <a:lnTo>
                    <a:pt x="325958" y="0"/>
                  </a:lnTo>
                  <a:lnTo>
                    <a:pt x="325958" y="539711"/>
                  </a:lnTo>
                  <a:lnTo>
                    <a:pt x="370205" y="539711"/>
                  </a:lnTo>
                  <a:lnTo>
                    <a:pt x="3702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596565" y="1475396"/>
              <a:ext cx="344805" cy="539750"/>
            </a:xfrm>
            <a:custGeom>
              <a:avLst/>
              <a:gdLst/>
              <a:ahLst/>
              <a:cxnLst/>
              <a:rect l="l" t="t" r="r" b="b"/>
              <a:pathLst>
                <a:path w="344805" h="539750">
                  <a:moveTo>
                    <a:pt x="16903" y="0"/>
                  </a:moveTo>
                  <a:lnTo>
                    <a:pt x="0" y="0"/>
                  </a:lnTo>
                  <a:lnTo>
                    <a:pt x="0" y="539711"/>
                  </a:lnTo>
                  <a:lnTo>
                    <a:pt x="16903" y="539711"/>
                  </a:lnTo>
                  <a:lnTo>
                    <a:pt x="16903" y="0"/>
                  </a:lnTo>
                  <a:close/>
                </a:path>
                <a:path w="344805" h="539750">
                  <a:moveTo>
                    <a:pt x="344182" y="0"/>
                  </a:moveTo>
                  <a:lnTo>
                    <a:pt x="325958" y="0"/>
                  </a:lnTo>
                  <a:lnTo>
                    <a:pt x="325958" y="539711"/>
                  </a:lnTo>
                  <a:lnTo>
                    <a:pt x="344182" y="539711"/>
                  </a:lnTo>
                  <a:lnTo>
                    <a:pt x="344182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226788" y="1362420"/>
              <a:ext cx="1109345" cy="109855"/>
            </a:xfrm>
            <a:custGeom>
              <a:avLst/>
              <a:gdLst/>
              <a:ahLst/>
              <a:cxnLst/>
              <a:rect l="l" t="t" r="r" b="b"/>
              <a:pathLst>
                <a:path w="1109345" h="109855">
                  <a:moveTo>
                    <a:pt x="956721" y="0"/>
                  </a:moveTo>
                  <a:lnTo>
                    <a:pt x="153023" y="0"/>
                  </a:lnTo>
                  <a:lnTo>
                    <a:pt x="0" y="109507"/>
                  </a:lnTo>
                  <a:lnTo>
                    <a:pt x="1109324" y="109507"/>
                  </a:lnTo>
                  <a:lnTo>
                    <a:pt x="956721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130552" y="1335595"/>
              <a:ext cx="1303020" cy="909955"/>
            </a:xfrm>
            <a:custGeom>
              <a:avLst/>
              <a:gdLst/>
              <a:ahLst/>
              <a:cxnLst/>
              <a:rect l="l" t="t" r="r" b="b"/>
              <a:pathLst>
                <a:path w="1303020" h="909955">
                  <a:moveTo>
                    <a:pt x="249250" y="464832"/>
                  </a:moveTo>
                  <a:lnTo>
                    <a:pt x="193763" y="464832"/>
                  </a:lnTo>
                  <a:lnTo>
                    <a:pt x="193763" y="578231"/>
                  </a:lnTo>
                  <a:lnTo>
                    <a:pt x="249250" y="578231"/>
                  </a:lnTo>
                  <a:lnTo>
                    <a:pt x="249250" y="464832"/>
                  </a:lnTo>
                  <a:close/>
                </a:path>
                <a:path w="1303020" h="909955">
                  <a:moveTo>
                    <a:pt x="249250" y="226364"/>
                  </a:moveTo>
                  <a:lnTo>
                    <a:pt x="193763" y="226364"/>
                  </a:lnTo>
                  <a:lnTo>
                    <a:pt x="193763" y="339763"/>
                  </a:lnTo>
                  <a:lnTo>
                    <a:pt x="249250" y="339763"/>
                  </a:lnTo>
                  <a:lnTo>
                    <a:pt x="249250" y="226364"/>
                  </a:lnTo>
                  <a:close/>
                </a:path>
                <a:path w="1303020" h="909955">
                  <a:moveTo>
                    <a:pt x="356323" y="464832"/>
                  </a:moveTo>
                  <a:lnTo>
                    <a:pt x="300405" y="464832"/>
                  </a:lnTo>
                  <a:lnTo>
                    <a:pt x="300405" y="578231"/>
                  </a:lnTo>
                  <a:lnTo>
                    <a:pt x="356323" y="578231"/>
                  </a:lnTo>
                  <a:lnTo>
                    <a:pt x="356323" y="464832"/>
                  </a:lnTo>
                  <a:close/>
                </a:path>
                <a:path w="1303020" h="909955">
                  <a:moveTo>
                    <a:pt x="356323" y="226364"/>
                  </a:moveTo>
                  <a:lnTo>
                    <a:pt x="300405" y="226364"/>
                  </a:lnTo>
                  <a:lnTo>
                    <a:pt x="300405" y="339763"/>
                  </a:lnTo>
                  <a:lnTo>
                    <a:pt x="356323" y="339763"/>
                  </a:lnTo>
                  <a:lnTo>
                    <a:pt x="356323" y="226364"/>
                  </a:lnTo>
                  <a:close/>
                </a:path>
                <a:path w="1303020" h="909955">
                  <a:moveTo>
                    <a:pt x="672795" y="226339"/>
                  </a:moveTo>
                  <a:lnTo>
                    <a:pt x="629881" y="226339"/>
                  </a:lnTo>
                  <a:lnTo>
                    <a:pt x="629881" y="322846"/>
                  </a:lnTo>
                  <a:lnTo>
                    <a:pt x="672795" y="322846"/>
                  </a:lnTo>
                  <a:lnTo>
                    <a:pt x="672795" y="226339"/>
                  </a:lnTo>
                  <a:close/>
                </a:path>
                <a:path w="1303020" h="909955">
                  <a:moveTo>
                    <a:pt x="998778" y="464832"/>
                  </a:moveTo>
                  <a:lnTo>
                    <a:pt x="943724" y="464832"/>
                  </a:lnTo>
                  <a:lnTo>
                    <a:pt x="943724" y="578231"/>
                  </a:lnTo>
                  <a:lnTo>
                    <a:pt x="998778" y="578231"/>
                  </a:lnTo>
                  <a:lnTo>
                    <a:pt x="998778" y="464832"/>
                  </a:lnTo>
                  <a:close/>
                </a:path>
                <a:path w="1303020" h="909955">
                  <a:moveTo>
                    <a:pt x="998778" y="226364"/>
                  </a:moveTo>
                  <a:lnTo>
                    <a:pt x="943724" y="226364"/>
                  </a:lnTo>
                  <a:lnTo>
                    <a:pt x="943724" y="339763"/>
                  </a:lnTo>
                  <a:lnTo>
                    <a:pt x="998778" y="339763"/>
                  </a:lnTo>
                  <a:lnTo>
                    <a:pt x="998778" y="226364"/>
                  </a:lnTo>
                  <a:close/>
                </a:path>
                <a:path w="1303020" h="909955">
                  <a:moveTo>
                    <a:pt x="1106271" y="464832"/>
                  </a:moveTo>
                  <a:lnTo>
                    <a:pt x="1049909" y="464832"/>
                  </a:lnTo>
                  <a:lnTo>
                    <a:pt x="1049909" y="578231"/>
                  </a:lnTo>
                  <a:lnTo>
                    <a:pt x="1106271" y="578231"/>
                  </a:lnTo>
                  <a:lnTo>
                    <a:pt x="1106271" y="464832"/>
                  </a:lnTo>
                  <a:close/>
                </a:path>
                <a:path w="1303020" h="909955">
                  <a:moveTo>
                    <a:pt x="1106271" y="226364"/>
                  </a:moveTo>
                  <a:lnTo>
                    <a:pt x="1049909" y="226364"/>
                  </a:lnTo>
                  <a:lnTo>
                    <a:pt x="1049909" y="339763"/>
                  </a:lnTo>
                  <a:lnTo>
                    <a:pt x="1106271" y="339763"/>
                  </a:lnTo>
                  <a:lnTo>
                    <a:pt x="1106271" y="226364"/>
                  </a:lnTo>
                  <a:close/>
                </a:path>
                <a:path w="1303020" h="909955">
                  <a:moveTo>
                    <a:pt x="1302664" y="169646"/>
                  </a:moveTo>
                  <a:lnTo>
                    <a:pt x="1158735" y="61950"/>
                  </a:lnTo>
                  <a:lnTo>
                    <a:pt x="1158735" y="169646"/>
                  </a:lnTo>
                  <a:lnTo>
                    <a:pt x="1158735" y="679513"/>
                  </a:lnTo>
                  <a:lnTo>
                    <a:pt x="893000" y="679513"/>
                  </a:lnTo>
                  <a:lnTo>
                    <a:pt x="893000" y="169646"/>
                  </a:lnTo>
                  <a:lnTo>
                    <a:pt x="1158735" y="169646"/>
                  </a:lnTo>
                  <a:lnTo>
                    <a:pt x="1158735" y="61950"/>
                  </a:lnTo>
                  <a:lnTo>
                    <a:pt x="1128941" y="39662"/>
                  </a:lnTo>
                  <a:lnTo>
                    <a:pt x="1128941" y="113385"/>
                  </a:lnTo>
                  <a:lnTo>
                    <a:pt x="836218" y="113385"/>
                  </a:lnTo>
                  <a:lnTo>
                    <a:pt x="836218" y="169646"/>
                  </a:lnTo>
                  <a:lnTo>
                    <a:pt x="836218" y="679513"/>
                  </a:lnTo>
                  <a:lnTo>
                    <a:pt x="791972" y="679513"/>
                  </a:lnTo>
                  <a:lnTo>
                    <a:pt x="791972" y="477723"/>
                  </a:lnTo>
                  <a:lnTo>
                    <a:pt x="792835" y="477380"/>
                  </a:lnTo>
                  <a:lnTo>
                    <a:pt x="791972" y="473532"/>
                  </a:lnTo>
                  <a:lnTo>
                    <a:pt x="791972" y="169646"/>
                  </a:lnTo>
                  <a:lnTo>
                    <a:pt x="836218" y="169646"/>
                  </a:lnTo>
                  <a:lnTo>
                    <a:pt x="836218" y="113385"/>
                  </a:lnTo>
                  <a:lnTo>
                    <a:pt x="735190" y="113385"/>
                  </a:lnTo>
                  <a:lnTo>
                    <a:pt x="735190" y="169646"/>
                  </a:lnTo>
                  <a:lnTo>
                    <a:pt x="735190" y="379666"/>
                  </a:lnTo>
                  <a:lnTo>
                    <a:pt x="735190" y="521957"/>
                  </a:lnTo>
                  <a:lnTo>
                    <a:pt x="735190" y="679513"/>
                  </a:lnTo>
                  <a:lnTo>
                    <a:pt x="709193" y="679513"/>
                  </a:lnTo>
                  <a:lnTo>
                    <a:pt x="709193" y="521957"/>
                  </a:lnTo>
                  <a:lnTo>
                    <a:pt x="735190" y="521957"/>
                  </a:lnTo>
                  <a:lnTo>
                    <a:pt x="735190" y="379666"/>
                  </a:lnTo>
                  <a:lnTo>
                    <a:pt x="732370" y="377520"/>
                  </a:lnTo>
                  <a:lnTo>
                    <a:pt x="732370" y="465696"/>
                  </a:lnTo>
                  <a:lnTo>
                    <a:pt x="675373" y="465696"/>
                  </a:lnTo>
                  <a:lnTo>
                    <a:pt x="675373" y="521957"/>
                  </a:lnTo>
                  <a:lnTo>
                    <a:pt x="675373" y="679513"/>
                  </a:lnTo>
                  <a:lnTo>
                    <a:pt x="629869" y="679513"/>
                  </a:lnTo>
                  <a:lnTo>
                    <a:pt x="629869" y="521957"/>
                  </a:lnTo>
                  <a:lnTo>
                    <a:pt x="675373" y="521957"/>
                  </a:lnTo>
                  <a:lnTo>
                    <a:pt x="675373" y="465696"/>
                  </a:lnTo>
                  <a:lnTo>
                    <a:pt x="596493" y="465696"/>
                  </a:lnTo>
                  <a:lnTo>
                    <a:pt x="596493" y="521957"/>
                  </a:lnTo>
                  <a:lnTo>
                    <a:pt x="596493" y="679513"/>
                  </a:lnTo>
                  <a:lnTo>
                    <a:pt x="567004" y="679513"/>
                  </a:lnTo>
                  <a:lnTo>
                    <a:pt x="567004" y="521957"/>
                  </a:lnTo>
                  <a:lnTo>
                    <a:pt x="596493" y="521957"/>
                  </a:lnTo>
                  <a:lnTo>
                    <a:pt x="596493" y="465696"/>
                  </a:lnTo>
                  <a:lnTo>
                    <a:pt x="572414" y="465696"/>
                  </a:lnTo>
                  <a:lnTo>
                    <a:pt x="573951" y="461378"/>
                  </a:lnTo>
                  <a:lnTo>
                    <a:pt x="597776" y="428485"/>
                  </a:lnTo>
                  <a:lnTo>
                    <a:pt x="635520" y="409854"/>
                  </a:lnTo>
                  <a:lnTo>
                    <a:pt x="648512" y="408571"/>
                  </a:lnTo>
                  <a:lnTo>
                    <a:pt x="662381" y="409448"/>
                  </a:lnTo>
                  <a:lnTo>
                    <a:pt x="700963" y="424154"/>
                  </a:lnTo>
                  <a:lnTo>
                    <a:pt x="728268" y="454863"/>
                  </a:lnTo>
                  <a:lnTo>
                    <a:pt x="732370" y="465696"/>
                  </a:lnTo>
                  <a:lnTo>
                    <a:pt x="732370" y="377520"/>
                  </a:lnTo>
                  <a:lnTo>
                    <a:pt x="696607" y="359232"/>
                  </a:lnTo>
                  <a:lnTo>
                    <a:pt x="661504" y="352310"/>
                  </a:lnTo>
                  <a:lnTo>
                    <a:pt x="644588" y="352310"/>
                  </a:lnTo>
                  <a:lnTo>
                    <a:pt x="593013" y="365277"/>
                  </a:lnTo>
                  <a:lnTo>
                    <a:pt x="567004" y="380847"/>
                  </a:lnTo>
                  <a:lnTo>
                    <a:pt x="567004" y="169646"/>
                  </a:lnTo>
                  <a:lnTo>
                    <a:pt x="735190" y="169646"/>
                  </a:lnTo>
                  <a:lnTo>
                    <a:pt x="735190" y="113385"/>
                  </a:lnTo>
                  <a:lnTo>
                    <a:pt x="510222" y="113385"/>
                  </a:lnTo>
                  <a:lnTo>
                    <a:pt x="510222" y="169646"/>
                  </a:lnTo>
                  <a:lnTo>
                    <a:pt x="510222" y="679513"/>
                  </a:lnTo>
                  <a:lnTo>
                    <a:pt x="466013" y="679513"/>
                  </a:lnTo>
                  <a:lnTo>
                    <a:pt x="466013" y="169646"/>
                  </a:lnTo>
                  <a:lnTo>
                    <a:pt x="510222" y="169646"/>
                  </a:lnTo>
                  <a:lnTo>
                    <a:pt x="510222" y="113385"/>
                  </a:lnTo>
                  <a:lnTo>
                    <a:pt x="409232" y="113385"/>
                  </a:lnTo>
                  <a:lnTo>
                    <a:pt x="409232" y="169646"/>
                  </a:lnTo>
                  <a:lnTo>
                    <a:pt x="409232" y="679513"/>
                  </a:lnTo>
                  <a:lnTo>
                    <a:pt x="140017" y="679513"/>
                  </a:lnTo>
                  <a:lnTo>
                    <a:pt x="140017" y="169646"/>
                  </a:lnTo>
                  <a:lnTo>
                    <a:pt x="409232" y="169646"/>
                  </a:lnTo>
                  <a:lnTo>
                    <a:pt x="409232" y="113385"/>
                  </a:lnTo>
                  <a:lnTo>
                    <a:pt x="171678" y="113385"/>
                  </a:lnTo>
                  <a:lnTo>
                    <a:pt x="256184" y="56261"/>
                  </a:lnTo>
                  <a:lnTo>
                    <a:pt x="1049477" y="56261"/>
                  </a:lnTo>
                  <a:lnTo>
                    <a:pt x="1128941" y="113385"/>
                  </a:lnTo>
                  <a:lnTo>
                    <a:pt x="1128941" y="39662"/>
                  </a:lnTo>
                  <a:lnTo>
                    <a:pt x="1075944" y="0"/>
                  </a:lnTo>
                  <a:lnTo>
                    <a:pt x="226275" y="0"/>
                  </a:lnTo>
                  <a:lnTo>
                    <a:pt x="0" y="169646"/>
                  </a:lnTo>
                  <a:lnTo>
                    <a:pt x="83223" y="169646"/>
                  </a:lnTo>
                  <a:lnTo>
                    <a:pt x="83223" y="679513"/>
                  </a:lnTo>
                  <a:lnTo>
                    <a:pt x="0" y="679513"/>
                  </a:lnTo>
                  <a:lnTo>
                    <a:pt x="0" y="739241"/>
                  </a:lnTo>
                  <a:lnTo>
                    <a:pt x="489826" y="739241"/>
                  </a:lnTo>
                  <a:lnTo>
                    <a:pt x="319481" y="909332"/>
                  </a:lnTo>
                  <a:lnTo>
                    <a:pt x="986180" y="909332"/>
                  </a:lnTo>
                  <a:lnTo>
                    <a:pt x="853122" y="776490"/>
                  </a:lnTo>
                  <a:lnTo>
                    <a:pt x="853122" y="852208"/>
                  </a:lnTo>
                  <a:lnTo>
                    <a:pt x="452564" y="852208"/>
                  </a:lnTo>
                  <a:lnTo>
                    <a:pt x="566153" y="739241"/>
                  </a:lnTo>
                  <a:lnTo>
                    <a:pt x="739546" y="739241"/>
                  </a:lnTo>
                  <a:lnTo>
                    <a:pt x="853122" y="852208"/>
                  </a:lnTo>
                  <a:lnTo>
                    <a:pt x="853122" y="776490"/>
                  </a:lnTo>
                  <a:lnTo>
                    <a:pt x="815822" y="739241"/>
                  </a:lnTo>
                  <a:lnTo>
                    <a:pt x="1302664" y="739241"/>
                  </a:lnTo>
                  <a:lnTo>
                    <a:pt x="1302664" y="679513"/>
                  </a:lnTo>
                  <a:lnTo>
                    <a:pt x="1215529" y="679513"/>
                  </a:lnTo>
                  <a:lnTo>
                    <a:pt x="1215529" y="169646"/>
                  </a:lnTo>
                  <a:lnTo>
                    <a:pt x="1302664" y="1696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4142" y="1492757"/>
              <a:ext cx="536575" cy="539750"/>
            </a:xfrm>
            <a:custGeom>
              <a:avLst/>
              <a:gdLst/>
              <a:ahLst/>
              <a:cxnLst/>
              <a:rect l="l" t="t" r="r" b="b"/>
              <a:pathLst>
                <a:path w="536575" h="539750">
                  <a:moveTo>
                    <a:pt x="480072" y="0"/>
                  </a:moveTo>
                  <a:lnTo>
                    <a:pt x="56375" y="0"/>
                  </a:lnTo>
                  <a:lnTo>
                    <a:pt x="34429" y="4435"/>
                  </a:lnTo>
                  <a:lnTo>
                    <a:pt x="16509" y="16525"/>
                  </a:lnTo>
                  <a:lnTo>
                    <a:pt x="4429" y="34450"/>
                  </a:lnTo>
                  <a:lnTo>
                    <a:pt x="0" y="56387"/>
                  </a:lnTo>
                  <a:lnTo>
                    <a:pt x="0" y="483107"/>
                  </a:lnTo>
                  <a:lnTo>
                    <a:pt x="4429" y="505045"/>
                  </a:lnTo>
                  <a:lnTo>
                    <a:pt x="16510" y="522970"/>
                  </a:lnTo>
                  <a:lnTo>
                    <a:pt x="34429" y="535060"/>
                  </a:lnTo>
                  <a:lnTo>
                    <a:pt x="56375" y="539495"/>
                  </a:lnTo>
                  <a:lnTo>
                    <a:pt x="480072" y="539495"/>
                  </a:lnTo>
                  <a:lnTo>
                    <a:pt x="502018" y="535060"/>
                  </a:lnTo>
                  <a:lnTo>
                    <a:pt x="519937" y="522970"/>
                  </a:lnTo>
                  <a:lnTo>
                    <a:pt x="532018" y="505045"/>
                  </a:lnTo>
                  <a:lnTo>
                    <a:pt x="536448" y="483107"/>
                  </a:lnTo>
                  <a:lnTo>
                    <a:pt x="536448" y="56387"/>
                  </a:lnTo>
                  <a:lnTo>
                    <a:pt x="532018" y="34450"/>
                  </a:lnTo>
                  <a:lnTo>
                    <a:pt x="519938" y="16525"/>
                  </a:lnTo>
                  <a:lnTo>
                    <a:pt x="502018" y="4435"/>
                  </a:lnTo>
                  <a:lnTo>
                    <a:pt x="480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4142" y="1492757"/>
              <a:ext cx="536575" cy="539750"/>
            </a:xfrm>
            <a:custGeom>
              <a:avLst/>
              <a:gdLst/>
              <a:ahLst/>
              <a:cxnLst/>
              <a:rect l="l" t="t" r="r" b="b"/>
              <a:pathLst>
                <a:path w="536575" h="539750">
                  <a:moveTo>
                    <a:pt x="0" y="56387"/>
                  </a:moveTo>
                  <a:lnTo>
                    <a:pt x="4429" y="34450"/>
                  </a:lnTo>
                  <a:lnTo>
                    <a:pt x="16509" y="16525"/>
                  </a:lnTo>
                  <a:lnTo>
                    <a:pt x="34429" y="4435"/>
                  </a:lnTo>
                  <a:lnTo>
                    <a:pt x="56375" y="0"/>
                  </a:lnTo>
                  <a:lnTo>
                    <a:pt x="480072" y="0"/>
                  </a:lnTo>
                  <a:lnTo>
                    <a:pt x="502018" y="4435"/>
                  </a:lnTo>
                  <a:lnTo>
                    <a:pt x="519938" y="16525"/>
                  </a:lnTo>
                  <a:lnTo>
                    <a:pt x="532018" y="34450"/>
                  </a:lnTo>
                  <a:lnTo>
                    <a:pt x="536448" y="56387"/>
                  </a:lnTo>
                  <a:lnTo>
                    <a:pt x="536448" y="483107"/>
                  </a:lnTo>
                  <a:lnTo>
                    <a:pt x="532018" y="505045"/>
                  </a:lnTo>
                  <a:lnTo>
                    <a:pt x="519937" y="522970"/>
                  </a:lnTo>
                  <a:lnTo>
                    <a:pt x="502018" y="535060"/>
                  </a:lnTo>
                  <a:lnTo>
                    <a:pt x="480072" y="539495"/>
                  </a:lnTo>
                  <a:lnTo>
                    <a:pt x="56375" y="539495"/>
                  </a:lnTo>
                  <a:lnTo>
                    <a:pt x="34429" y="535060"/>
                  </a:lnTo>
                  <a:lnTo>
                    <a:pt x="16510" y="522970"/>
                  </a:lnTo>
                  <a:lnTo>
                    <a:pt x="4429" y="505045"/>
                  </a:lnTo>
                  <a:lnTo>
                    <a:pt x="0" y="483107"/>
                  </a:lnTo>
                  <a:lnTo>
                    <a:pt x="0" y="5638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84632" y="1834895"/>
              <a:ext cx="323215" cy="158750"/>
            </a:xfrm>
            <a:custGeom>
              <a:avLst/>
              <a:gdLst/>
              <a:ahLst/>
              <a:cxnLst/>
              <a:rect l="l" t="t" r="r" b="b"/>
              <a:pathLst>
                <a:path w="323215" h="158750">
                  <a:moveTo>
                    <a:pt x="323088" y="0"/>
                  </a:moveTo>
                  <a:lnTo>
                    <a:pt x="0" y="0"/>
                  </a:lnTo>
                  <a:lnTo>
                    <a:pt x="0" y="12826"/>
                  </a:lnTo>
                  <a:lnTo>
                    <a:pt x="6362" y="70992"/>
                  </a:lnTo>
                  <a:lnTo>
                    <a:pt x="19088" y="124587"/>
                  </a:lnTo>
                  <a:lnTo>
                    <a:pt x="41351" y="156209"/>
                  </a:lnTo>
                  <a:lnTo>
                    <a:pt x="110871" y="158495"/>
                  </a:lnTo>
                  <a:lnTo>
                    <a:pt x="203123" y="158495"/>
                  </a:lnTo>
                  <a:lnTo>
                    <a:pt x="224929" y="157987"/>
                  </a:lnTo>
                  <a:lnTo>
                    <a:pt x="259473" y="157987"/>
                  </a:lnTo>
                  <a:lnTo>
                    <a:pt x="271741" y="157606"/>
                  </a:lnTo>
                  <a:lnTo>
                    <a:pt x="282651" y="157606"/>
                  </a:lnTo>
                  <a:lnTo>
                    <a:pt x="284467" y="155320"/>
                  </a:lnTo>
                  <a:lnTo>
                    <a:pt x="311721" y="111759"/>
                  </a:lnTo>
                  <a:lnTo>
                    <a:pt x="323088" y="58674"/>
                  </a:lnTo>
                  <a:lnTo>
                    <a:pt x="322173" y="39369"/>
                  </a:lnTo>
                  <a:lnTo>
                    <a:pt x="322173" y="20574"/>
                  </a:lnTo>
                  <a:lnTo>
                    <a:pt x="323088" y="5968"/>
                  </a:lnTo>
                  <a:lnTo>
                    <a:pt x="3230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5112" y="1525523"/>
              <a:ext cx="262128" cy="131063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32816" y="1613915"/>
              <a:ext cx="419100" cy="295910"/>
            </a:xfrm>
            <a:custGeom>
              <a:avLst/>
              <a:gdLst/>
              <a:ahLst/>
              <a:cxnLst/>
              <a:rect l="l" t="t" r="r" b="b"/>
              <a:pathLst>
                <a:path w="419100" h="295910">
                  <a:moveTo>
                    <a:pt x="387769" y="0"/>
                  </a:moveTo>
                  <a:lnTo>
                    <a:pt x="34963" y="0"/>
                  </a:lnTo>
                  <a:lnTo>
                    <a:pt x="27698" y="508"/>
                  </a:lnTo>
                  <a:lnTo>
                    <a:pt x="457" y="28701"/>
                  </a:lnTo>
                  <a:lnTo>
                    <a:pt x="0" y="35560"/>
                  </a:lnTo>
                  <a:lnTo>
                    <a:pt x="0" y="259587"/>
                  </a:lnTo>
                  <a:lnTo>
                    <a:pt x="15887" y="289306"/>
                  </a:lnTo>
                  <a:lnTo>
                    <a:pt x="18618" y="291592"/>
                  </a:lnTo>
                  <a:lnTo>
                    <a:pt x="21335" y="292862"/>
                  </a:lnTo>
                  <a:lnTo>
                    <a:pt x="24968" y="293878"/>
                  </a:lnTo>
                  <a:lnTo>
                    <a:pt x="27698" y="295148"/>
                  </a:lnTo>
                  <a:lnTo>
                    <a:pt x="31330" y="295656"/>
                  </a:lnTo>
                  <a:lnTo>
                    <a:pt x="387769" y="295656"/>
                  </a:lnTo>
                  <a:lnTo>
                    <a:pt x="390499" y="295148"/>
                  </a:lnTo>
                  <a:lnTo>
                    <a:pt x="400024" y="291592"/>
                  </a:lnTo>
                  <a:lnTo>
                    <a:pt x="402755" y="289306"/>
                  </a:lnTo>
                  <a:lnTo>
                    <a:pt x="405930" y="287400"/>
                  </a:lnTo>
                  <a:lnTo>
                    <a:pt x="419100" y="259587"/>
                  </a:lnTo>
                  <a:lnTo>
                    <a:pt x="419100" y="35560"/>
                  </a:lnTo>
                  <a:lnTo>
                    <a:pt x="402755" y="5969"/>
                  </a:lnTo>
                  <a:lnTo>
                    <a:pt x="400024" y="4063"/>
                  </a:lnTo>
                  <a:lnTo>
                    <a:pt x="396849" y="2286"/>
                  </a:lnTo>
                  <a:lnTo>
                    <a:pt x="390499" y="508"/>
                  </a:lnTo>
                  <a:lnTo>
                    <a:pt x="3877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48056" y="1629155"/>
              <a:ext cx="388620" cy="264160"/>
            </a:xfrm>
            <a:custGeom>
              <a:avLst/>
              <a:gdLst/>
              <a:ahLst/>
              <a:cxnLst/>
              <a:rect l="l" t="t" r="r" b="b"/>
              <a:pathLst>
                <a:path w="388619" h="264160">
                  <a:moveTo>
                    <a:pt x="369531" y="0"/>
                  </a:moveTo>
                  <a:lnTo>
                    <a:pt x="20002" y="0"/>
                  </a:lnTo>
                  <a:lnTo>
                    <a:pt x="12268" y="889"/>
                  </a:lnTo>
                  <a:lnTo>
                    <a:pt x="6362" y="4953"/>
                  </a:lnTo>
                  <a:lnTo>
                    <a:pt x="3632" y="8636"/>
                  </a:lnTo>
                  <a:lnTo>
                    <a:pt x="1816" y="11811"/>
                  </a:lnTo>
                  <a:lnTo>
                    <a:pt x="0" y="19558"/>
                  </a:lnTo>
                  <a:lnTo>
                    <a:pt x="0" y="243205"/>
                  </a:lnTo>
                  <a:lnTo>
                    <a:pt x="20002" y="263652"/>
                  </a:lnTo>
                  <a:lnTo>
                    <a:pt x="369531" y="263652"/>
                  </a:lnTo>
                  <a:lnTo>
                    <a:pt x="388619" y="243205"/>
                  </a:lnTo>
                  <a:lnTo>
                    <a:pt x="388619" y="19558"/>
                  </a:lnTo>
                  <a:lnTo>
                    <a:pt x="3695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1020" y="1670303"/>
              <a:ext cx="202692" cy="92963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60831" y="1816607"/>
              <a:ext cx="259079" cy="48895"/>
            </a:xfrm>
            <a:custGeom>
              <a:avLst/>
              <a:gdLst/>
              <a:ahLst/>
              <a:cxnLst/>
              <a:rect l="l" t="t" r="r" b="b"/>
              <a:pathLst>
                <a:path w="259080" h="48894">
                  <a:moveTo>
                    <a:pt x="259080" y="0"/>
                  </a:moveTo>
                  <a:lnTo>
                    <a:pt x="0" y="0"/>
                  </a:lnTo>
                  <a:lnTo>
                    <a:pt x="7302" y="48767"/>
                  </a:lnTo>
                  <a:lnTo>
                    <a:pt x="259080" y="48767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6156" y="1751075"/>
              <a:ext cx="83820" cy="176784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2192273" y="1492757"/>
              <a:ext cx="536575" cy="539750"/>
            </a:xfrm>
            <a:custGeom>
              <a:avLst/>
              <a:gdLst/>
              <a:ahLst/>
              <a:cxnLst/>
              <a:rect l="l" t="t" r="r" b="b"/>
              <a:pathLst>
                <a:path w="536575" h="539750">
                  <a:moveTo>
                    <a:pt x="480059" y="0"/>
                  </a:moveTo>
                  <a:lnTo>
                    <a:pt x="56387" y="0"/>
                  </a:lnTo>
                  <a:lnTo>
                    <a:pt x="34450" y="4435"/>
                  </a:lnTo>
                  <a:lnTo>
                    <a:pt x="16525" y="16525"/>
                  </a:lnTo>
                  <a:lnTo>
                    <a:pt x="4435" y="34450"/>
                  </a:lnTo>
                  <a:lnTo>
                    <a:pt x="0" y="56387"/>
                  </a:lnTo>
                  <a:lnTo>
                    <a:pt x="0" y="483107"/>
                  </a:lnTo>
                  <a:lnTo>
                    <a:pt x="4435" y="505045"/>
                  </a:lnTo>
                  <a:lnTo>
                    <a:pt x="16525" y="522970"/>
                  </a:lnTo>
                  <a:lnTo>
                    <a:pt x="34450" y="535060"/>
                  </a:lnTo>
                  <a:lnTo>
                    <a:pt x="56387" y="539495"/>
                  </a:lnTo>
                  <a:lnTo>
                    <a:pt x="480059" y="539495"/>
                  </a:lnTo>
                  <a:lnTo>
                    <a:pt x="501997" y="535060"/>
                  </a:lnTo>
                  <a:lnTo>
                    <a:pt x="519922" y="522970"/>
                  </a:lnTo>
                  <a:lnTo>
                    <a:pt x="532012" y="505045"/>
                  </a:lnTo>
                  <a:lnTo>
                    <a:pt x="536448" y="483107"/>
                  </a:lnTo>
                  <a:lnTo>
                    <a:pt x="536448" y="56387"/>
                  </a:lnTo>
                  <a:lnTo>
                    <a:pt x="532012" y="34450"/>
                  </a:lnTo>
                  <a:lnTo>
                    <a:pt x="519922" y="16525"/>
                  </a:lnTo>
                  <a:lnTo>
                    <a:pt x="501997" y="4435"/>
                  </a:lnTo>
                  <a:lnTo>
                    <a:pt x="4800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192273" y="1492757"/>
              <a:ext cx="536575" cy="539750"/>
            </a:xfrm>
            <a:custGeom>
              <a:avLst/>
              <a:gdLst/>
              <a:ahLst/>
              <a:cxnLst/>
              <a:rect l="l" t="t" r="r" b="b"/>
              <a:pathLst>
                <a:path w="536575" h="539750">
                  <a:moveTo>
                    <a:pt x="0" y="56387"/>
                  </a:moveTo>
                  <a:lnTo>
                    <a:pt x="4435" y="34450"/>
                  </a:lnTo>
                  <a:lnTo>
                    <a:pt x="16525" y="16525"/>
                  </a:lnTo>
                  <a:lnTo>
                    <a:pt x="34450" y="4435"/>
                  </a:lnTo>
                  <a:lnTo>
                    <a:pt x="56387" y="0"/>
                  </a:lnTo>
                  <a:lnTo>
                    <a:pt x="480059" y="0"/>
                  </a:lnTo>
                  <a:lnTo>
                    <a:pt x="501997" y="4435"/>
                  </a:lnTo>
                  <a:lnTo>
                    <a:pt x="519922" y="16525"/>
                  </a:lnTo>
                  <a:lnTo>
                    <a:pt x="532012" y="34450"/>
                  </a:lnTo>
                  <a:lnTo>
                    <a:pt x="536448" y="56387"/>
                  </a:lnTo>
                  <a:lnTo>
                    <a:pt x="536448" y="483107"/>
                  </a:lnTo>
                  <a:lnTo>
                    <a:pt x="532012" y="505045"/>
                  </a:lnTo>
                  <a:lnTo>
                    <a:pt x="519922" y="522970"/>
                  </a:lnTo>
                  <a:lnTo>
                    <a:pt x="501997" y="535060"/>
                  </a:lnTo>
                  <a:lnTo>
                    <a:pt x="480059" y="539495"/>
                  </a:lnTo>
                  <a:lnTo>
                    <a:pt x="56387" y="539495"/>
                  </a:lnTo>
                  <a:lnTo>
                    <a:pt x="34450" y="535060"/>
                  </a:lnTo>
                  <a:lnTo>
                    <a:pt x="16525" y="522970"/>
                  </a:lnTo>
                  <a:lnTo>
                    <a:pt x="4435" y="505045"/>
                  </a:lnTo>
                  <a:lnTo>
                    <a:pt x="0" y="483107"/>
                  </a:lnTo>
                  <a:lnTo>
                    <a:pt x="0" y="5638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301239" y="1834895"/>
              <a:ext cx="325120" cy="158750"/>
            </a:xfrm>
            <a:custGeom>
              <a:avLst/>
              <a:gdLst/>
              <a:ahLst/>
              <a:cxnLst/>
              <a:rect l="l" t="t" r="r" b="b"/>
              <a:pathLst>
                <a:path w="325119" h="158750">
                  <a:moveTo>
                    <a:pt x="324612" y="0"/>
                  </a:moveTo>
                  <a:lnTo>
                    <a:pt x="0" y="0"/>
                  </a:lnTo>
                  <a:lnTo>
                    <a:pt x="0" y="12826"/>
                  </a:lnTo>
                  <a:lnTo>
                    <a:pt x="6350" y="70992"/>
                  </a:lnTo>
                  <a:lnTo>
                    <a:pt x="19177" y="124587"/>
                  </a:lnTo>
                  <a:lnTo>
                    <a:pt x="41529" y="156209"/>
                  </a:lnTo>
                  <a:lnTo>
                    <a:pt x="111379" y="158495"/>
                  </a:lnTo>
                  <a:lnTo>
                    <a:pt x="204089" y="158495"/>
                  </a:lnTo>
                  <a:lnTo>
                    <a:pt x="225933" y="157987"/>
                  </a:lnTo>
                  <a:lnTo>
                    <a:pt x="260731" y="157987"/>
                  </a:lnTo>
                  <a:lnTo>
                    <a:pt x="273050" y="157606"/>
                  </a:lnTo>
                  <a:lnTo>
                    <a:pt x="283972" y="157606"/>
                  </a:lnTo>
                  <a:lnTo>
                    <a:pt x="285750" y="155320"/>
                  </a:lnTo>
                  <a:lnTo>
                    <a:pt x="313182" y="111759"/>
                  </a:lnTo>
                  <a:lnTo>
                    <a:pt x="324612" y="58674"/>
                  </a:lnTo>
                  <a:lnTo>
                    <a:pt x="323723" y="39369"/>
                  </a:lnTo>
                  <a:lnTo>
                    <a:pt x="323723" y="20574"/>
                  </a:lnTo>
                  <a:lnTo>
                    <a:pt x="324612" y="5968"/>
                  </a:lnTo>
                  <a:lnTo>
                    <a:pt x="3246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33244" y="1525523"/>
              <a:ext cx="260604" cy="13106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2250948" y="1613915"/>
              <a:ext cx="417830" cy="295910"/>
            </a:xfrm>
            <a:custGeom>
              <a:avLst/>
              <a:gdLst/>
              <a:ahLst/>
              <a:cxnLst/>
              <a:rect l="l" t="t" r="r" b="b"/>
              <a:pathLst>
                <a:path w="417830" h="295910">
                  <a:moveTo>
                    <a:pt x="386333" y="0"/>
                  </a:moveTo>
                  <a:lnTo>
                    <a:pt x="34797" y="0"/>
                  </a:lnTo>
                  <a:lnTo>
                    <a:pt x="27558" y="508"/>
                  </a:lnTo>
                  <a:lnTo>
                    <a:pt x="507" y="28701"/>
                  </a:lnTo>
                  <a:lnTo>
                    <a:pt x="0" y="35560"/>
                  </a:lnTo>
                  <a:lnTo>
                    <a:pt x="0" y="259587"/>
                  </a:lnTo>
                  <a:lnTo>
                    <a:pt x="15875" y="289306"/>
                  </a:lnTo>
                  <a:lnTo>
                    <a:pt x="18541" y="291592"/>
                  </a:lnTo>
                  <a:lnTo>
                    <a:pt x="21208" y="292862"/>
                  </a:lnTo>
                  <a:lnTo>
                    <a:pt x="24891" y="293878"/>
                  </a:lnTo>
                  <a:lnTo>
                    <a:pt x="27558" y="295148"/>
                  </a:lnTo>
                  <a:lnTo>
                    <a:pt x="31241" y="295656"/>
                  </a:lnTo>
                  <a:lnTo>
                    <a:pt x="386333" y="295656"/>
                  </a:lnTo>
                  <a:lnTo>
                    <a:pt x="389127" y="295148"/>
                  </a:lnTo>
                  <a:lnTo>
                    <a:pt x="398525" y="291592"/>
                  </a:lnTo>
                  <a:lnTo>
                    <a:pt x="401319" y="289306"/>
                  </a:lnTo>
                  <a:lnTo>
                    <a:pt x="404494" y="287400"/>
                  </a:lnTo>
                  <a:lnTo>
                    <a:pt x="417575" y="259587"/>
                  </a:lnTo>
                  <a:lnTo>
                    <a:pt x="417575" y="35560"/>
                  </a:lnTo>
                  <a:lnTo>
                    <a:pt x="401319" y="5969"/>
                  </a:lnTo>
                  <a:lnTo>
                    <a:pt x="398525" y="4063"/>
                  </a:lnTo>
                  <a:lnTo>
                    <a:pt x="395350" y="2286"/>
                  </a:lnTo>
                  <a:lnTo>
                    <a:pt x="389127" y="508"/>
                  </a:lnTo>
                  <a:lnTo>
                    <a:pt x="3863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264663" y="1629155"/>
              <a:ext cx="390525" cy="264160"/>
            </a:xfrm>
            <a:custGeom>
              <a:avLst/>
              <a:gdLst/>
              <a:ahLst/>
              <a:cxnLst/>
              <a:rect l="l" t="t" r="r" b="b"/>
              <a:pathLst>
                <a:path w="390525" h="264160">
                  <a:moveTo>
                    <a:pt x="370967" y="0"/>
                  </a:moveTo>
                  <a:lnTo>
                    <a:pt x="20066" y="0"/>
                  </a:lnTo>
                  <a:lnTo>
                    <a:pt x="12318" y="889"/>
                  </a:lnTo>
                  <a:lnTo>
                    <a:pt x="6350" y="4953"/>
                  </a:lnTo>
                  <a:lnTo>
                    <a:pt x="3683" y="8636"/>
                  </a:lnTo>
                  <a:lnTo>
                    <a:pt x="1778" y="11811"/>
                  </a:lnTo>
                  <a:lnTo>
                    <a:pt x="0" y="19558"/>
                  </a:lnTo>
                  <a:lnTo>
                    <a:pt x="0" y="243205"/>
                  </a:lnTo>
                  <a:lnTo>
                    <a:pt x="20066" y="263652"/>
                  </a:lnTo>
                  <a:lnTo>
                    <a:pt x="370967" y="263652"/>
                  </a:lnTo>
                  <a:lnTo>
                    <a:pt x="390144" y="243205"/>
                  </a:lnTo>
                  <a:lnTo>
                    <a:pt x="390144" y="19558"/>
                  </a:lnTo>
                  <a:lnTo>
                    <a:pt x="3709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57628" y="1670303"/>
              <a:ext cx="204216" cy="92963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2377439" y="1816607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4">
                  <a:moveTo>
                    <a:pt x="260604" y="0"/>
                  </a:moveTo>
                  <a:lnTo>
                    <a:pt x="0" y="0"/>
                  </a:lnTo>
                  <a:lnTo>
                    <a:pt x="7366" y="48767"/>
                  </a:lnTo>
                  <a:lnTo>
                    <a:pt x="260604" y="48767"/>
                  </a:lnTo>
                  <a:lnTo>
                    <a:pt x="2606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2763" y="1751075"/>
              <a:ext cx="83819" cy="176784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711415" y="2600705"/>
              <a:ext cx="2364740" cy="2385695"/>
            </a:xfrm>
            <a:custGeom>
              <a:avLst/>
              <a:gdLst/>
              <a:ahLst/>
              <a:cxnLst/>
              <a:rect l="l" t="t" r="r" b="b"/>
              <a:pathLst>
                <a:path w="2364740" h="2385695">
                  <a:moveTo>
                    <a:pt x="2234682" y="1863217"/>
                  </a:moveTo>
                  <a:lnTo>
                    <a:pt x="609638" y="1863217"/>
                  </a:lnTo>
                  <a:lnTo>
                    <a:pt x="664883" y="1863979"/>
                  </a:lnTo>
                  <a:lnTo>
                    <a:pt x="694855" y="1864741"/>
                  </a:lnTo>
                  <a:lnTo>
                    <a:pt x="2099221" y="1864741"/>
                  </a:lnTo>
                  <a:lnTo>
                    <a:pt x="2123732" y="1867789"/>
                  </a:lnTo>
                  <a:lnTo>
                    <a:pt x="2168182" y="1874901"/>
                  </a:lnTo>
                  <a:lnTo>
                    <a:pt x="2206536" y="1882648"/>
                  </a:lnTo>
                  <a:lnTo>
                    <a:pt x="2253526" y="1895983"/>
                  </a:lnTo>
                  <a:lnTo>
                    <a:pt x="2297976" y="1915668"/>
                  </a:lnTo>
                  <a:lnTo>
                    <a:pt x="2328202" y="1941957"/>
                  </a:lnTo>
                  <a:lnTo>
                    <a:pt x="2338743" y="1975993"/>
                  </a:lnTo>
                  <a:lnTo>
                    <a:pt x="2338362" y="1982343"/>
                  </a:lnTo>
                  <a:lnTo>
                    <a:pt x="2326170" y="2024888"/>
                  </a:lnTo>
                  <a:lnTo>
                    <a:pt x="2300770" y="2064385"/>
                  </a:lnTo>
                  <a:lnTo>
                    <a:pt x="2267369" y="2094484"/>
                  </a:lnTo>
                  <a:lnTo>
                    <a:pt x="2222411" y="2127885"/>
                  </a:lnTo>
                  <a:lnTo>
                    <a:pt x="2187613" y="2151507"/>
                  </a:lnTo>
                  <a:lnTo>
                    <a:pt x="2130463" y="2187575"/>
                  </a:lnTo>
                  <a:lnTo>
                    <a:pt x="2090331" y="2211705"/>
                  </a:lnTo>
                  <a:lnTo>
                    <a:pt x="2049818" y="2235454"/>
                  </a:lnTo>
                  <a:lnTo>
                    <a:pt x="1871383" y="2337054"/>
                  </a:lnTo>
                  <a:lnTo>
                    <a:pt x="1846745" y="2351659"/>
                  </a:lnTo>
                  <a:lnTo>
                    <a:pt x="1836331" y="2358009"/>
                  </a:lnTo>
                  <a:lnTo>
                    <a:pt x="1827822" y="2363597"/>
                  </a:lnTo>
                  <a:lnTo>
                    <a:pt x="1841919" y="2385187"/>
                  </a:lnTo>
                  <a:lnTo>
                    <a:pt x="1850428" y="2379726"/>
                  </a:lnTo>
                  <a:lnTo>
                    <a:pt x="1860207" y="2373757"/>
                  </a:lnTo>
                  <a:lnTo>
                    <a:pt x="1871637" y="2366899"/>
                  </a:lnTo>
                  <a:lnTo>
                    <a:pt x="1913801" y="2342515"/>
                  </a:lnTo>
                  <a:lnTo>
                    <a:pt x="1929930" y="2333498"/>
                  </a:lnTo>
                  <a:lnTo>
                    <a:pt x="1964982" y="2313559"/>
                  </a:lnTo>
                  <a:lnTo>
                    <a:pt x="2062772" y="2257933"/>
                  </a:lnTo>
                  <a:lnTo>
                    <a:pt x="2103539" y="2234057"/>
                  </a:lnTo>
                  <a:lnTo>
                    <a:pt x="2143798" y="2209800"/>
                  </a:lnTo>
                  <a:lnTo>
                    <a:pt x="2182787" y="2185289"/>
                  </a:lnTo>
                  <a:lnTo>
                    <a:pt x="2219744" y="2161159"/>
                  </a:lnTo>
                  <a:lnTo>
                    <a:pt x="2253526" y="2137537"/>
                  </a:lnTo>
                  <a:lnTo>
                    <a:pt x="2296579" y="2104009"/>
                  </a:lnTo>
                  <a:lnTo>
                    <a:pt x="2328075" y="2072640"/>
                  </a:lnTo>
                  <a:lnTo>
                    <a:pt x="2349665" y="2035937"/>
                  </a:lnTo>
                  <a:lnTo>
                    <a:pt x="2363000" y="1994154"/>
                  </a:lnTo>
                  <a:lnTo>
                    <a:pt x="2364524" y="1977263"/>
                  </a:lnTo>
                  <a:lnTo>
                    <a:pt x="2364397" y="1969008"/>
                  </a:lnTo>
                  <a:lnTo>
                    <a:pt x="2350300" y="1928495"/>
                  </a:lnTo>
                  <a:lnTo>
                    <a:pt x="2321598" y="1900174"/>
                  </a:lnTo>
                  <a:lnTo>
                    <a:pt x="2276513" y="1876806"/>
                  </a:lnTo>
                  <a:lnTo>
                    <a:pt x="2247176" y="1866773"/>
                  </a:lnTo>
                  <a:lnTo>
                    <a:pt x="2234682" y="1863217"/>
                  </a:lnTo>
                  <a:close/>
                </a:path>
                <a:path w="2364740" h="2385695">
                  <a:moveTo>
                    <a:pt x="77723" y="64770"/>
                  </a:moveTo>
                  <a:lnTo>
                    <a:pt x="51815" y="64770"/>
                  </a:lnTo>
                  <a:lnTo>
                    <a:pt x="51841" y="1360932"/>
                  </a:lnTo>
                  <a:lnTo>
                    <a:pt x="53263" y="1388110"/>
                  </a:lnTo>
                  <a:lnTo>
                    <a:pt x="54406" y="1414018"/>
                  </a:lnTo>
                  <a:lnTo>
                    <a:pt x="55448" y="1438656"/>
                  </a:lnTo>
                  <a:lnTo>
                    <a:pt x="56400" y="1461897"/>
                  </a:lnTo>
                  <a:lnTo>
                    <a:pt x="57162" y="1483995"/>
                  </a:lnTo>
                  <a:lnTo>
                    <a:pt x="57924" y="1504950"/>
                  </a:lnTo>
                  <a:lnTo>
                    <a:pt x="59258" y="1543431"/>
                  </a:lnTo>
                  <a:lnTo>
                    <a:pt x="61379" y="1594104"/>
                  </a:lnTo>
                  <a:lnTo>
                    <a:pt x="64579" y="1637030"/>
                  </a:lnTo>
                  <a:lnTo>
                    <a:pt x="71983" y="1685290"/>
                  </a:lnTo>
                  <a:lnTo>
                    <a:pt x="85293" y="1725676"/>
                  </a:lnTo>
                  <a:lnTo>
                    <a:pt x="106210" y="1760347"/>
                  </a:lnTo>
                  <a:lnTo>
                    <a:pt x="136347" y="1791970"/>
                  </a:lnTo>
                  <a:lnTo>
                    <a:pt x="176148" y="1822323"/>
                  </a:lnTo>
                  <a:lnTo>
                    <a:pt x="219684" y="1844294"/>
                  </a:lnTo>
                  <a:lnTo>
                    <a:pt x="266382" y="1857248"/>
                  </a:lnTo>
                  <a:lnTo>
                    <a:pt x="318389" y="1863471"/>
                  </a:lnTo>
                  <a:lnTo>
                    <a:pt x="362750" y="1865122"/>
                  </a:lnTo>
                  <a:lnTo>
                    <a:pt x="378815" y="1865249"/>
                  </a:lnTo>
                  <a:lnTo>
                    <a:pt x="395528" y="1865249"/>
                  </a:lnTo>
                  <a:lnTo>
                    <a:pt x="558965" y="1863217"/>
                  </a:lnTo>
                  <a:lnTo>
                    <a:pt x="2234682" y="1863217"/>
                  </a:lnTo>
                  <a:lnTo>
                    <a:pt x="2193582" y="1853438"/>
                  </a:lnTo>
                  <a:lnTo>
                    <a:pt x="2151037" y="1845691"/>
                  </a:lnTo>
                  <a:lnTo>
                    <a:pt x="2105525" y="1839341"/>
                  </a:lnTo>
                  <a:lnTo>
                    <a:pt x="378815" y="1839341"/>
                  </a:lnTo>
                  <a:lnTo>
                    <a:pt x="347916" y="1838960"/>
                  </a:lnTo>
                  <a:lnTo>
                    <a:pt x="293979" y="1835277"/>
                  </a:lnTo>
                  <a:lnTo>
                    <a:pt x="248297" y="1826514"/>
                  </a:lnTo>
                  <a:lnTo>
                    <a:pt x="208521" y="1811147"/>
                  </a:lnTo>
                  <a:lnTo>
                    <a:pt x="170776" y="1786890"/>
                  </a:lnTo>
                  <a:lnTo>
                    <a:pt x="138379" y="1758061"/>
                  </a:lnTo>
                  <a:lnTo>
                    <a:pt x="108267" y="1713738"/>
                  </a:lnTo>
                  <a:lnTo>
                    <a:pt x="94995" y="1668653"/>
                  </a:lnTo>
                  <a:lnTo>
                    <a:pt x="89103" y="1621028"/>
                  </a:lnTo>
                  <a:lnTo>
                    <a:pt x="86474" y="1576832"/>
                  </a:lnTo>
                  <a:lnTo>
                    <a:pt x="84480" y="1523873"/>
                  </a:lnTo>
                  <a:lnTo>
                    <a:pt x="83819" y="1504061"/>
                  </a:lnTo>
                  <a:lnTo>
                    <a:pt x="83057" y="1483106"/>
                  </a:lnTo>
                  <a:lnTo>
                    <a:pt x="81343" y="1437513"/>
                  </a:lnTo>
                  <a:lnTo>
                    <a:pt x="79146" y="1387094"/>
                  </a:lnTo>
                  <a:lnTo>
                    <a:pt x="77784" y="1360932"/>
                  </a:lnTo>
                  <a:lnTo>
                    <a:pt x="77723" y="64770"/>
                  </a:lnTo>
                  <a:close/>
                </a:path>
                <a:path w="2364740" h="2385695">
                  <a:moveTo>
                    <a:pt x="583857" y="1837309"/>
                  </a:moveTo>
                  <a:lnTo>
                    <a:pt x="558838" y="1837309"/>
                  </a:lnTo>
                  <a:lnTo>
                    <a:pt x="395249" y="1839341"/>
                  </a:lnTo>
                  <a:lnTo>
                    <a:pt x="2105525" y="1839341"/>
                  </a:lnTo>
                  <a:lnTo>
                    <a:pt x="2102523" y="1838960"/>
                  </a:lnTo>
                  <a:lnTo>
                    <a:pt x="694855" y="1838833"/>
                  </a:lnTo>
                  <a:lnTo>
                    <a:pt x="637197" y="1837690"/>
                  </a:lnTo>
                  <a:lnTo>
                    <a:pt x="583857" y="1837309"/>
                  </a:lnTo>
                  <a:close/>
                </a:path>
                <a:path w="2364740" h="2385695">
                  <a:moveTo>
                    <a:pt x="64769" y="0"/>
                  </a:moveTo>
                  <a:lnTo>
                    <a:pt x="0" y="77724"/>
                  </a:lnTo>
                  <a:lnTo>
                    <a:pt x="51816" y="77724"/>
                  </a:lnTo>
                  <a:lnTo>
                    <a:pt x="51815" y="64770"/>
                  </a:lnTo>
                  <a:lnTo>
                    <a:pt x="118745" y="64770"/>
                  </a:lnTo>
                  <a:lnTo>
                    <a:pt x="64769" y="0"/>
                  </a:lnTo>
                  <a:close/>
                </a:path>
                <a:path w="2364740" h="2385695">
                  <a:moveTo>
                    <a:pt x="118745" y="64770"/>
                  </a:moveTo>
                  <a:lnTo>
                    <a:pt x="77723" y="64770"/>
                  </a:lnTo>
                  <a:lnTo>
                    <a:pt x="77723" y="77724"/>
                  </a:lnTo>
                  <a:lnTo>
                    <a:pt x="129539" y="77724"/>
                  </a:lnTo>
                  <a:lnTo>
                    <a:pt x="118745" y="64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69392" y="2988563"/>
              <a:ext cx="515620" cy="342900"/>
            </a:xfrm>
            <a:custGeom>
              <a:avLst/>
              <a:gdLst/>
              <a:ahLst/>
              <a:cxnLst/>
              <a:rect l="l" t="t" r="r" b="b"/>
              <a:pathLst>
                <a:path w="515619" h="342900">
                  <a:moveTo>
                    <a:pt x="457961" y="0"/>
                  </a:moveTo>
                  <a:lnTo>
                    <a:pt x="57150" y="0"/>
                  </a:lnTo>
                  <a:lnTo>
                    <a:pt x="34906" y="4482"/>
                  </a:lnTo>
                  <a:lnTo>
                    <a:pt x="16740" y="16716"/>
                  </a:lnTo>
                  <a:lnTo>
                    <a:pt x="4491" y="34879"/>
                  </a:lnTo>
                  <a:lnTo>
                    <a:pt x="0" y="57150"/>
                  </a:lnTo>
                  <a:lnTo>
                    <a:pt x="0" y="285750"/>
                  </a:lnTo>
                  <a:lnTo>
                    <a:pt x="4491" y="308020"/>
                  </a:lnTo>
                  <a:lnTo>
                    <a:pt x="16740" y="326183"/>
                  </a:lnTo>
                  <a:lnTo>
                    <a:pt x="34906" y="338417"/>
                  </a:lnTo>
                  <a:lnTo>
                    <a:pt x="57150" y="342900"/>
                  </a:lnTo>
                  <a:lnTo>
                    <a:pt x="457961" y="342900"/>
                  </a:lnTo>
                  <a:lnTo>
                    <a:pt x="480205" y="338417"/>
                  </a:lnTo>
                  <a:lnTo>
                    <a:pt x="498371" y="326183"/>
                  </a:lnTo>
                  <a:lnTo>
                    <a:pt x="510620" y="308020"/>
                  </a:lnTo>
                  <a:lnTo>
                    <a:pt x="515111" y="285750"/>
                  </a:lnTo>
                  <a:lnTo>
                    <a:pt x="515111" y="57150"/>
                  </a:lnTo>
                  <a:lnTo>
                    <a:pt x="510620" y="34879"/>
                  </a:lnTo>
                  <a:lnTo>
                    <a:pt x="498371" y="16716"/>
                  </a:lnTo>
                  <a:lnTo>
                    <a:pt x="480205" y="4482"/>
                  </a:lnTo>
                  <a:lnTo>
                    <a:pt x="457961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69392" y="2988563"/>
              <a:ext cx="515620" cy="342900"/>
            </a:xfrm>
            <a:custGeom>
              <a:avLst/>
              <a:gdLst/>
              <a:ahLst/>
              <a:cxnLst/>
              <a:rect l="l" t="t" r="r" b="b"/>
              <a:pathLst>
                <a:path w="515619" h="342900">
                  <a:moveTo>
                    <a:pt x="0" y="57150"/>
                  </a:moveTo>
                  <a:lnTo>
                    <a:pt x="4491" y="34879"/>
                  </a:lnTo>
                  <a:lnTo>
                    <a:pt x="16740" y="16716"/>
                  </a:lnTo>
                  <a:lnTo>
                    <a:pt x="34906" y="4482"/>
                  </a:lnTo>
                  <a:lnTo>
                    <a:pt x="57150" y="0"/>
                  </a:lnTo>
                  <a:lnTo>
                    <a:pt x="457961" y="0"/>
                  </a:lnTo>
                  <a:lnTo>
                    <a:pt x="480205" y="4482"/>
                  </a:lnTo>
                  <a:lnTo>
                    <a:pt x="498371" y="16716"/>
                  </a:lnTo>
                  <a:lnTo>
                    <a:pt x="510620" y="34879"/>
                  </a:lnTo>
                  <a:lnTo>
                    <a:pt x="515111" y="57150"/>
                  </a:lnTo>
                  <a:lnTo>
                    <a:pt x="515111" y="285750"/>
                  </a:lnTo>
                  <a:lnTo>
                    <a:pt x="510620" y="308020"/>
                  </a:lnTo>
                  <a:lnTo>
                    <a:pt x="498371" y="326183"/>
                  </a:lnTo>
                  <a:lnTo>
                    <a:pt x="480205" y="338417"/>
                  </a:lnTo>
                  <a:lnTo>
                    <a:pt x="457961" y="342900"/>
                  </a:lnTo>
                  <a:lnTo>
                    <a:pt x="57150" y="342900"/>
                  </a:lnTo>
                  <a:lnTo>
                    <a:pt x="34906" y="338417"/>
                  </a:lnTo>
                  <a:lnTo>
                    <a:pt x="16740" y="326183"/>
                  </a:lnTo>
                  <a:lnTo>
                    <a:pt x="4491" y="308020"/>
                  </a:lnTo>
                  <a:lnTo>
                    <a:pt x="0" y="285750"/>
                  </a:lnTo>
                  <a:lnTo>
                    <a:pt x="0" y="5715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1396" y="3041903"/>
              <a:ext cx="246887" cy="246887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71856" y="3435096"/>
              <a:ext cx="594360" cy="297180"/>
            </a:xfrm>
            <a:custGeom>
              <a:avLst/>
              <a:gdLst/>
              <a:ahLst/>
              <a:cxnLst/>
              <a:rect l="l" t="t" r="r" b="b"/>
              <a:pathLst>
                <a:path w="594360" h="297179">
                  <a:moveTo>
                    <a:pt x="518490" y="0"/>
                  </a:moveTo>
                  <a:lnTo>
                    <a:pt x="423633" y="0"/>
                  </a:lnTo>
                  <a:lnTo>
                    <a:pt x="366737" y="59054"/>
                  </a:lnTo>
                  <a:lnTo>
                    <a:pt x="366737" y="77977"/>
                  </a:lnTo>
                  <a:lnTo>
                    <a:pt x="322465" y="77977"/>
                  </a:lnTo>
                  <a:lnTo>
                    <a:pt x="314045" y="96900"/>
                  </a:lnTo>
                  <a:lnTo>
                    <a:pt x="48475" y="96900"/>
                  </a:lnTo>
                  <a:lnTo>
                    <a:pt x="0" y="147574"/>
                  </a:lnTo>
                  <a:lnTo>
                    <a:pt x="48475" y="210819"/>
                  </a:lnTo>
                  <a:lnTo>
                    <a:pt x="94843" y="177037"/>
                  </a:lnTo>
                  <a:lnTo>
                    <a:pt x="147535" y="210819"/>
                  </a:lnTo>
                  <a:lnTo>
                    <a:pt x="196011" y="179196"/>
                  </a:lnTo>
                  <a:lnTo>
                    <a:pt x="242379" y="206501"/>
                  </a:lnTo>
                  <a:lnTo>
                    <a:pt x="309829" y="204469"/>
                  </a:lnTo>
                  <a:lnTo>
                    <a:pt x="320370" y="219201"/>
                  </a:lnTo>
                  <a:lnTo>
                    <a:pt x="368846" y="223392"/>
                  </a:lnTo>
                  <a:lnTo>
                    <a:pt x="366737" y="242442"/>
                  </a:lnTo>
                  <a:lnTo>
                    <a:pt x="425742" y="297179"/>
                  </a:lnTo>
                  <a:lnTo>
                    <a:pt x="520585" y="297179"/>
                  </a:lnTo>
                  <a:lnTo>
                    <a:pt x="594360" y="223392"/>
                  </a:lnTo>
                  <a:lnTo>
                    <a:pt x="594360" y="75818"/>
                  </a:lnTo>
                  <a:lnTo>
                    <a:pt x="51849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71856" y="3435096"/>
              <a:ext cx="594360" cy="297180"/>
            </a:xfrm>
            <a:custGeom>
              <a:avLst/>
              <a:gdLst/>
              <a:ahLst/>
              <a:cxnLst/>
              <a:rect l="l" t="t" r="r" b="b"/>
              <a:pathLst>
                <a:path w="594360" h="297179">
                  <a:moveTo>
                    <a:pt x="48475" y="96900"/>
                  </a:moveTo>
                  <a:lnTo>
                    <a:pt x="0" y="147574"/>
                  </a:lnTo>
                  <a:lnTo>
                    <a:pt x="48475" y="210819"/>
                  </a:lnTo>
                  <a:lnTo>
                    <a:pt x="94843" y="177037"/>
                  </a:lnTo>
                  <a:lnTo>
                    <a:pt x="147535" y="210819"/>
                  </a:lnTo>
                  <a:lnTo>
                    <a:pt x="196011" y="179196"/>
                  </a:lnTo>
                  <a:lnTo>
                    <a:pt x="242379" y="206501"/>
                  </a:lnTo>
                  <a:lnTo>
                    <a:pt x="309829" y="204469"/>
                  </a:lnTo>
                  <a:lnTo>
                    <a:pt x="320370" y="219201"/>
                  </a:lnTo>
                  <a:lnTo>
                    <a:pt x="368846" y="223392"/>
                  </a:lnTo>
                  <a:lnTo>
                    <a:pt x="366737" y="242442"/>
                  </a:lnTo>
                  <a:lnTo>
                    <a:pt x="425742" y="297179"/>
                  </a:lnTo>
                  <a:lnTo>
                    <a:pt x="520585" y="297179"/>
                  </a:lnTo>
                  <a:lnTo>
                    <a:pt x="594360" y="223392"/>
                  </a:lnTo>
                  <a:lnTo>
                    <a:pt x="594360" y="75818"/>
                  </a:lnTo>
                  <a:lnTo>
                    <a:pt x="518490" y="0"/>
                  </a:lnTo>
                  <a:lnTo>
                    <a:pt x="423633" y="0"/>
                  </a:lnTo>
                  <a:lnTo>
                    <a:pt x="366737" y="59054"/>
                  </a:lnTo>
                  <a:lnTo>
                    <a:pt x="366737" y="77977"/>
                  </a:lnTo>
                  <a:lnTo>
                    <a:pt x="322465" y="77977"/>
                  </a:lnTo>
                  <a:lnTo>
                    <a:pt x="314045" y="96900"/>
                  </a:lnTo>
                  <a:lnTo>
                    <a:pt x="48475" y="969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355195" y="2045397"/>
              <a:ext cx="523875" cy="166370"/>
            </a:xfrm>
            <a:custGeom>
              <a:avLst/>
              <a:gdLst/>
              <a:ahLst/>
              <a:cxnLst/>
              <a:rect l="l" t="t" r="r" b="b"/>
              <a:pathLst>
                <a:path w="523875" h="166369">
                  <a:moveTo>
                    <a:pt x="356764" y="0"/>
                  </a:moveTo>
                  <a:lnTo>
                    <a:pt x="166636" y="0"/>
                  </a:lnTo>
                  <a:lnTo>
                    <a:pt x="0" y="165768"/>
                  </a:lnTo>
                  <a:lnTo>
                    <a:pt x="523841" y="165768"/>
                  </a:lnTo>
                  <a:lnTo>
                    <a:pt x="356764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105630" y="1475396"/>
              <a:ext cx="1020444" cy="539750"/>
            </a:xfrm>
            <a:custGeom>
              <a:avLst/>
              <a:gdLst/>
              <a:ahLst/>
              <a:cxnLst/>
              <a:rect l="l" t="t" r="r" b="b"/>
              <a:pathLst>
                <a:path w="1020445" h="539750">
                  <a:moveTo>
                    <a:pt x="269532" y="0"/>
                  </a:moveTo>
                  <a:lnTo>
                    <a:pt x="0" y="0"/>
                  </a:lnTo>
                  <a:lnTo>
                    <a:pt x="0" y="539711"/>
                  </a:lnTo>
                  <a:lnTo>
                    <a:pt x="269532" y="539711"/>
                  </a:lnTo>
                  <a:lnTo>
                    <a:pt x="269532" y="0"/>
                  </a:lnTo>
                  <a:close/>
                </a:path>
                <a:path w="1020445" h="539750">
                  <a:moveTo>
                    <a:pt x="626694" y="0"/>
                  </a:moveTo>
                  <a:lnTo>
                    <a:pt x="400164" y="0"/>
                  </a:lnTo>
                  <a:lnTo>
                    <a:pt x="400164" y="539711"/>
                  </a:lnTo>
                  <a:lnTo>
                    <a:pt x="626694" y="539711"/>
                  </a:lnTo>
                  <a:lnTo>
                    <a:pt x="626694" y="0"/>
                  </a:lnTo>
                  <a:close/>
                </a:path>
                <a:path w="1020445" h="539750">
                  <a:moveTo>
                    <a:pt x="1019924" y="0"/>
                  </a:moveTo>
                  <a:lnTo>
                    <a:pt x="753884" y="0"/>
                  </a:lnTo>
                  <a:lnTo>
                    <a:pt x="753884" y="539711"/>
                  </a:lnTo>
                  <a:lnTo>
                    <a:pt x="1019924" y="539711"/>
                  </a:lnTo>
                  <a:lnTo>
                    <a:pt x="1019924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514026" y="1832016"/>
              <a:ext cx="64769" cy="183515"/>
            </a:xfrm>
            <a:custGeom>
              <a:avLst/>
              <a:gdLst/>
              <a:ahLst/>
              <a:cxnLst/>
              <a:rect l="l" t="t" r="r" b="b"/>
              <a:pathLst>
                <a:path w="64770" h="183514">
                  <a:moveTo>
                    <a:pt x="0" y="183084"/>
                  </a:moveTo>
                  <a:lnTo>
                    <a:pt x="64683" y="183084"/>
                  </a:lnTo>
                  <a:lnTo>
                    <a:pt x="64683" y="0"/>
                  </a:lnTo>
                  <a:lnTo>
                    <a:pt x="0" y="0"/>
                  </a:lnTo>
                  <a:lnTo>
                    <a:pt x="0" y="183084"/>
                  </a:lnTo>
                  <a:close/>
                </a:path>
              </a:pathLst>
            </a:custGeom>
            <a:solidFill>
              <a:srgbClr val="82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98854" y="1725125"/>
              <a:ext cx="240005" cy="309449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4432020" y="1475396"/>
              <a:ext cx="370840" cy="539750"/>
            </a:xfrm>
            <a:custGeom>
              <a:avLst/>
              <a:gdLst/>
              <a:ahLst/>
              <a:cxnLst/>
              <a:rect l="l" t="t" r="r" b="b"/>
              <a:pathLst>
                <a:path w="370839" h="539750">
                  <a:moveTo>
                    <a:pt x="44246" y="0"/>
                  </a:moveTo>
                  <a:lnTo>
                    <a:pt x="0" y="0"/>
                  </a:lnTo>
                  <a:lnTo>
                    <a:pt x="0" y="539711"/>
                  </a:lnTo>
                  <a:lnTo>
                    <a:pt x="44246" y="539711"/>
                  </a:lnTo>
                  <a:lnTo>
                    <a:pt x="44246" y="0"/>
                  </a:lnTo>
                  <a:close/>
                </a:path>
                <a:path w="370839" h="539750">
                  <a:moveTo>
                    <a:pt x="370636" y="0"/>
                  </a:moveTo>
                  <a:lnTo>
                    <a:pt x="326339" y="0"/>
                  </a:lnTo>
                  <a:lnTo>
                    <a:pt x="326339" y="539711"/>
                  </a:lnTo>
                  <a:lnTo>
                    <a:pt x="370636" y="539711"/>
                  </a:lnTo>
                  <a:lnTo>
                    <a:pt x="370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432020" y="1475396"/>
              <a:ext cx="344805" cy="539750"/>
            </a:xfrm>
            <a:custGeom>
              <a:avLst/>
              <a:gdLst/>
              <a:ahLst/>
              <a:cxnLst/>
              <a:rect l="l" t="t" r="r" b="b"/>
              <a:pathLst>
                <a:path w="344804" h="539750">
                  <a:moveTo>
                    <a:pt x="16916" y="0"/>
                  </a:moveTo>
                  <a:lnTo>
                    <a:pt x="0" y="0"/>
                  </a:lnTo>
                  <a:lnTo>
                    <a:pt x="0" y="539711"/>
                  </a:lnTo>
                  <a:lnTo>
                    <a:pt x="16916" y="539711"/>
                  </a:lnTo>
                  <a:lnTo>
                    <a:pt x="16916" y="0"/>
                  </a:lnTo>
                  <a:close/>
                </a:path>
                <a:path w="344804" h="539750">
                  <a:moveTo>
                    <a:pt x="344576" y="0"/>
                  </a:moveTo>
                  <a:lnTo>
                    <a:pt x="326339" y="0"/>
                  </a:lnTo>
                  <a:lnTo>
                    <a:pt x="326339" y="539711"/>
                  </a:lnTo>
                  <a:lnTo>
                    <a:pt x="344576" y="539711"/>
                  </a:lnTo>
                  <a:lnTo>
                    <a:pt x="344576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061798" y="1362420"/>
              <a:ext cx="1111250" cy="109855"/>
            </a:xfrm>
            <a:custGeom>
              <a:avLst/>
              <a:gdLst/>
              <a:ahLst/>
              <a:cxnLst/>
              <a:rect l="l" t="t" r="r" b="b"/>
              <a:pathLst>
                <a:path w="1111250" h="109855">
                  <a:moveTo>
                    <a:pt x="957855" y="0"/>
                  </a:moveTo>
                  <a:lnTo>
                    <a:pt x="153205" y="0"/>
                  </a:lnTo>
                  <a:lnTo>
                    <a:pt x="0" y="109507"/>
                  </a:lnTo>
                  <a:lnTo>
                    <a:pt x="1110639" y="109507"/>
                  </a:lnTo>
                  <a:lnTo>
                    <a:pt x="957855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965448" y="1335595"/>
              <a:ext cx="1304290" cy="909955"/>
            </a:xfrm>
            <a:custGeom>
              <a:avLst/>
              <a:gdLst/>
              <a:ahLst/>
              <a:cxnLst/>
              <a:rect l="l" t="t" r="r" b="b"/>
              <a:pathLst>
                <a:path w="1304289" h="909955">
                  <a:moveTo>
                    <a:pt x="249555" y="464832"/>
                  </a:moveTo>
                  <a:lnTo>
                    <a:pt x="193992" y="464832"/>
                  </a:lnTo>
                  <a:lnTo>
                    <a:pt x="193992" y="578231"/>
                  </a:lnTo>
                  <a:lnTo>
                    <a:pt x="249555" y="578231"/>
                  </a:lnTo>
                  <a:lnTo>
                    <a:pt x="249555" y="464832"/>
                  </a:lnTo>
                  <a:close/>
                </a:path>
                <a:path w="1304289" h="909955">
                  <a:moveTo>
                    <a:pt x="249555" y="226364"/>
                  </a:moveTo>
                  <a:lnTo>
                    <a:pt x="193992" y="226364"/>
                  </a:lnTo>
                  <a:lnTo>
                    <a:pt x="193992" y="339763"/>
                  </a:lnTo>
                  <a:lnTo>
                    <a:pt x="249555" y="339763"/>
                  </a:lnTo>
                  <a:lnTo>
                    <a:pt x="249555" y="226364"/>
                  </a:lnTo>
                  <a:close/>
                </a:path>
                <a:path w="1304289" h="909955">
                  <a:moveTo>
                    <a:pt x="356743" y="464832"/>
                  </a:moveTo>
                  <a:lnTo>
                    <a:pt x="300761" y="464832"/>
                  </a:lnTo>
                  <a:lnTo>
                    <a:pt x="300761" y="578231"/>
                  </a:lnTo>
                  <a:lnTo>
                    <a:pt x="356743" y="578231"/>
                  </a:lnTo>
                  <a:lnTo>
                    <a:pt x="356743" y="464832"/>
                  </a:lnTo>
                  <a:close/>
                </a:path>
                <a:path w="1304289" h="909955">
                  <a:moveTo>
                    <a:pt x="356743" y="226364"/>
                  </a:moveTo>
                  <a:lnTo>
                    <a:pt x="300761" y="226364"/>
                  </a:lnTo>
                  <a:lnTo>
                    <a:pt x="300761" y="339763"/>
                  </a:lnTo>
                  <a:lnTo>
                    <a:pt x="356743" y="339763"/>
                  </a:lnTo>
                  <a:lnTo>
                    <a:pt x="356743" y="226364"/>
                  </a:lnTo>
                  <a:close/>
                </a:path>
                <a:path w="1304289" h="909955">
                  <a:moveTo>
                    <a:pt x="673595" y="226339"/>
                  </a:moveTo>
                  <a:lnTo>
                    <a:pt x="630631" y="226339"/>
                  </a:lnTo>
                  <a:lnTo>
                    <a:pt x="630631" y="322846"/>
                  </a:lnTo>
                  <a:lnTo>
                    <a:pt x="673595" y="322846"/>
                  </a:lnTo>
                  <a:lnTo>
                    <a:pt x="673595" y="226339"/>
                  </a:lnTo>
                  <a:close/>
                </a:path>
                <a:path w="1304289" h="909955">
                  <a:moveTo>
                    <a:pt x="999959" y="464832"/>
                  </a:moveTo>
                  <a:lnTo>
                    <a:pt x="944841" y="464832"/>
                  </a:lnTo>
                  <a:lnTo>
                    <a:pt x="944841" y="578231"/>
                  </a:lnTo>
                  <a:lnTo>
                    <a:pt x="999959" y="578231"/>
                  </a:lnTo>
                  <a:lnTo>
                    <a:pt x="999959" y="464832"/>
                  </a:lnTo>
                  <a:close/>
                </a:path>
                <a:path w="1304289" h="909955">
                  <a:moveTo>
                    <a:pt x="999959" y="226364"/>
                  </a:moveTo>
                  <a:lnTo>
                    <a:pt x="944841" y="226364"/>
                  </a:lnTo>
                  <a:lnTo>
                    <a:pt x="944841" y="339763"/>
                  </a:lnTo>
                  <a:lnTo>
                    <a:pt x="999959" y="339763"/>
                  </a:lnTo>
                  <a:lnTo>
                    <a:pt x="999959" y="226364"/>
                  </a:lnTo>
                  <a:close/>
                </a:path>
                <a:path w="1304289" h="909955">
                  <a:moveTo>
                    <a:pt x="1107579" y="464832"/>
                  </a:moveTo>
                  <a:lnTo>
                    <a:pt x="1051153" y="464832"/>
                  </a:lnTo>
                  <a:lnTo>
                    <a:pt x="1051153" y="578231"/>
                  </a:lnTo>
                  <a:lnTo>
                    <a:pt x="1107579" y="578231"/>
                  </a:lnTo>
                  <a:lnTo>
                    <a:pt x="1107579" y="464832"/>
                  </a:lnTo>
                  <a:close/>
                </a:path>
                <a:path w="1304289" h="909955">
                  <a:moveTo>
                    <a:pt x="1107579" y="226364"/>
                  </a:moveTo>
                  <a:lnTo>
                    <a:pt x="1051153" y="226364"/>
                  </a:lnTo>
                  <a:lnTo>
                    <a:pt x="1051153" y="339763"/>
                  </a:lnTo>
                  <a:lnTo>
                    <a:pt x="1107579" y="339763"/>
                  </a:lnTo>
                  <a:lnTo>
                    <a:pt x="1107579" y="226364"/>
                  </a:lnTo>
                  <a:close/>
                </a:path>
                <a:path w="1304289" h="909955">
                  <a:moveTo>
                    <a:pt x="1304213" y="169646"/>
                  </a:moveTo>
                  <a:lnTo>
                    <a:pt x="1160106" y="61950"/>
                  </a:lnTo>
                  <a:lnTo>
                    <a:pt x="1160106" y="169646"/>
                  </a:lnTo>
                  <a:lnTo>
                    <a:pt x="1160106" y="679513"/>
                  </a:lnTo>
                  <a:lnTo>
                    <a:pt x="894067" y="679513"/>
                  </a:lnTo>
                  <a:lnTo>
                    <a:pt x="894067" y="169646"/>
                  </a:lnTo>
                  <a:lnTo>
                    <a:pt x="1160106" y="169646"/>
                  </a:lnTo>
                  <a:lnTo>
                    <a:pt x="1160106" y="61950"/>
                  </a:lnTo>
                  <a:lnTo>
                    <a:pt x="1130274" y="39662"/>
                  </a:lnTo>
                  <a:lnTo>
                    <a:pt x="1130274" y="113385"/>
                  </a:lnTo>
                  <a:lnTo>
                    <a:pt x="837209" y="113385"/>
                  </a:lnTo>
                  <a:lnTo>
                    <a:pt x="837209" y="169646"/>
                  </a:lnTo>
                  <a:lnTo>
                    <a:pt x="837209" y="679513"/>
                  </a:lnTo>
                  <a:lnTo>
                    <a:pt x="792911" y="679513"/>
                  </a:lnTo>
                  <a:lnTo>
                    <a:pt x="792911" y="477710"/>
                  </a:lnTo>
                  <a:lnTo>
                    <a:pt x="793775" y="477380"/>
                  </a:lnTo>
                  <a:lnTo>
                    <a:pt x="792911" y="473532"/>
                  </a:lnTo>
                  <a:lnTo>
                    <a:pt x="792911" y="169646"/>
                  </a:lnTo>
                  <a:lnTo>
                    <a:pt x="837209" y="169646"/>
                  </a:lnTo>
                  <a:lnTo>
                    <a:pt x="837209" y="113385"/>
                  </a:lnTo>
                  <a:lnTo>
                    <a:pt x="736066" y="113385"/>
                  </a:lnTo>
                  <a:lnTo>
                    <a:pt x="736066" y="169646"/>
                  </a:lnTo>
                  <a:lnTo>
                    <a:pt x="736066" y="379666"/>
                  </a:lnTo>
                  <a:lnTo>
                    <a:pt x="736066" y="521957"/>
                  </a:lnTo>
                  <a:lnTo>
                    <a:pt x="736066" y="679513"/>
                  </a:lnTo>
                  <a:lnTo>
                    <a:pt x="710031" y="679513"/>
                  </a:lnTo>
                  <a:lnTo>
                    <a:pt x="710031" y="521957"/>
                  </a:lnTo>
                  <a:lnTo>
                    <a:pt x="736066" y="521957"/>
                  </a:lnTo>
                  <a:lnTo>
                    <a:pt x="736066" y="379666"/>
                  </a:lnTo>
                  <a:lnTo>
                    <a:pt x="733234" y="377520"/>
                  </a:lnTo>
                  <a:lnTo>
                    <a:pt x="733234" y="465696"/>
                  </a:lnTo>
                  <a:lnTo>
                    <a:pt x="676173" y="465696"/>
                  </a:lnTo>
                  <a:lnTo>
                    <a:pt x="676173" y="521957"/>
                  </a:lnTo>
                  <a:lnTo>
                    <a:pt x="676173" y="679513"/>
                  </a:lnTo>
                  <a:lnTo>
                    <a:pt x="630618" y="679513"/>
                  </a:lnTo>
                  <a:lnTo>
                    <a:pt x="630618" y="521957"/>
                  </a:lnTo>
                  <a:lnTo>
                    <a:pt x="676173" y="521957"/>
                  </a:lnTo>
                  <a:lnTo>
                    <a:pt x="676173" y="465696"/>
                  </a:lnTo>
                  <a:lnTo>
                    <a:pt x="597204" y="465696"/>
                  </a:lnTo>
                  <a:lnTo>
                    <a:pt x="597204" y="521957"/>
                  </a:lnTo>
                  <a:lnTo>
                    <a:pt x="597204" y="679513"/>
                  </a:lnTo>
                  <a:lnTo>
                    <a:pt x="567677" y="679513"/>
                  </a:lnTo>
                  <a:lnTo>
                    <a:pt x="567677" y="521957"/>
                  </a:lnTo>
                  <a:lnTo>
                    <a:pt x="597204" y="521957"/>
                  </a:lnTo>
                  <a:lnTo>
                    <a:pt x="597204" y="465696"/>
                  </a:lnTo>
                  <a:lnTo>
                    <a:pt x="573087" y="465696"/>
                  </a:lnTo>
                  <a:lnTo>
                    <a:pt x="574624" y="461378"/>
                  </a:lnTo>
                  <a:lnTo>
                    <a:pt x="598487" y="428485"/>
                  </a:lnTo>
                  <a:lnTo>
                    <a:pt x="636270" y="409854"/>
                  </a:lnTo>
                  <a:lnTo>
                    <a:pt x="649274" y="408571"/>
                  </a:lnTo>
                  <a:lnTo>
                    <a:pt x="663168" y="409448"/>
                  </a:lnTo>
                  <a:lnTo>
                    <a:pt x="701802" y="424154"/>
                  </a:lnTo>
                  <a:lnTo>
                    <a:pt x="729132" y="454863"/>
                  </a:lnTo>
                  <a:lnTo>
                    <a:pt x="733234" y="465696"/>
                  </a:lnTo>
                  <a:lnTo>
                    <a:pt x="733234" y="377520"/>
                  </a:lnTo>
                  <a:lnTo>
                    <a:pt x="697433" y="359232"/>
                  </a:lnTo>
                  <a:lnTo>
                    <a:pt x="662292" y="352310"/>
                  </a:lnTo>
                  <a:lnTo>
                    <a:pt x="645363" y="352310"/>
                  </a:lnTo>
                  <a:lnTo>
                    <a:pt x="593725" y="365277"/>
                  </a:lnTo>
                  <a:lnTo>
                    <a:pt x="567677" y="380847"/>
                  </a:lnTo>
                  <a:lnTo>
                    <a:pt x="567677" y="169646"/>
                  </a:lnTo>
                  <a:lnTo>
                    <a:pt x="736066" y="169646"/>
                  </a:lnTo>
                  <a:lnTo>
                    <a:pt x="736066" y="113385"/>
                  </a:lnTo>
                  <a:lnTo>
                    <a:pt x="510819" y="113385"/>
                  </a:lnTo>
                  <a:lnTo>
                    <a:pt x="510819" y="169646"/>
                  </a:lnTo>
                  <a:lnTo>
                    <a:pt x="510819" y="679513"/>
                  </a:lnTo>
                  <a:lnTo>
                    <a:pt x="466572" y="679513"/>
                  </a:lnTo>
                  <a:lnTo>
                    <a:pt x="466572" y="169646"/>
                  </a:lnTo>
                  <a:lnTo>
                    <a:pt x="510819" y="169646"/>
                  </a:lnTo>
                  <a:lnTo>
                    <a:pt x="510819" y="113385"/>
                  </a:lnTo>
                  <a:lnTo>
                    <a:pt x="409714" y="113385"/>
                  </a:lnTo>
                  <a:lnTo>
                    <a:pt x="409714" y="169646"/>
                  </a:lnTo>
                  <a:lnTo>
                    <a:pt x="409714" y="679513"/>
                  </a:lnTo>
                  <a:lnTo>
                    <a:pt x="140182" y="679513"/>
                  </a:lnTo>
                  <a:lnTo>
                    <a:pt x="140182" y="169646"/>
                  </a:lnTo>
                  <a:lnTo>
                    <a:pt x="409714" y="169646"/>
                  </a:lnTo>
                  <a:lnTo>
                    <a:pt x="409714" y="113385"/>
                  </a:lnTo>
                  <a:lnTo>
                    <a:pt x="171881" y="113385"/>
                  </a:lnTo>
                  <a:lnTo>
                    <a:pt x="256489" y="56261"/>
                  </a:lnTo>
                  <a:lnTo>
                    <a:pt x="1050721" y="56261"/>
                  </a:lnTo>
                  <a:lnTo>
                    <a:pt x="1130274" y="113385"/>
                  </a:lnTo>
                  <a:lnTo>
                    <a:pt x="1130274" y="39662"/>
                  </a:lnTo>
                  <a:lnTo>
                    <a:pt x="1077214" y="0"/>
                  </a:lnTo>
                  <a:lnTo>
                    <a:pt x="226542" y="0"/>
                  </a:lnTo>
                  <a:lnTo>
                    <a:pt x="0" y="169646"/>
                  </a:lnTo>
                  <a:lnTo>
                    <a:pt x="83324" y="169646"/>
                  </a:lnTo>
                  <a:lnTo>
                    <a:pt x="83324" y="679513"/>
                  </a:lnTo>
                  <a:lnTo>
                    <a:pt x="0" y="679513"/>
                  </a:lnTo>
                  <a:lnTo>
                    <a:pt x="0" y="739241"/>
                  </a:lnTo>
                  <a:lnTo>
                    <a:pt x="490410" y="739241"/>
                  </a:lnTo>
                  <a:lnTo>
                    <a:pt x="319862" y="909332"/>
                  </a:lnTo>
                  <a:lnTo>
                    <a:pt x="987348" y="909332"/>
                  </a:lnTo>
                  <a:lnTo>
                    <a:pt x="854138" y="776490"/>
                  </a:lnTo>
                  <a:lnTo>
                    <a:pt x="854138" y="852208"/>
                  </a:lnTo>
                  <a:lnTo>
                    <a:pt x="453110" y="852208"/>
                  </a:lnTo>
                  <a:lnTo>
                    <a:pt x="566826" y="739241"/>
                  </a:lnTo>
                  <a:lnTo>
                    <a:pt x="740422" y="739241"/>
                  </a:lnTo>
                  <a:lnTo>
                    <a:pt x="854138" y="852208"/>
                  </a:lnTo>
                  <a:lnTo>
                    <a:pt x="854138" y="776490"/>
                  </a:lnTo>
                  <a:lnTo>
                    <a:pt x="816787" y="739241"/>
                  </a:lnTo>
                  <a:lnTo>
                    <a:pt x="1304213" y="739241"/>
                  </a:lnTo>
                  <a:lnTo>
                    <a:pt x="1304213" y="679513"/>
                  </a:lnTo>
                  <a:lnTo>
                    <a:pt x="1216964" y="679513"/>
                  </a:lnTo>
                  <a:lnTo>
                    <a:pt x="1216964" y="169646"/>
                  </a:lnTo>
                  <a:lnTo>
                    <a:pt x="1304213" y="1696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048506" y="1492757"/>
              <a:ext cx="536575" cy="539750"/>
            </a:xfrm>
            <a:custGeom>
              <a:avLst/>
              <a:gdLst/>
              <a:ahLst/>
              <a:cxnLst/>
              <a:rect l="l" t="t" r="r" b="b"/>
              <a:pathLst>
                <a:path w="536575" h="539750">
                  <a:moveTo>
                    <a:pt x="480060" y="0"/>
                  </a:moveTo>
                  <a:lnTo>
                    <a:pt x="56388" y="0"/>
                  </a:lnTo>
                  <a:lnTo>
                    <a:pt x="34450" y="4435"/>
                  </a:lnTo>
                  <a:lnTo>
                    <a:pt x="16525" y="16525"/>
                  </a:lnTo>
                  <a:lnTo>
                    <a:pt x="4435" y="34450"/>
                  </a:lnTo>
                  <a:lnTo>
                    <a:pt x="0" y="56387"/>
                  </a:lnTo>
                  <a:lnTo>
                    <a:pt x="0" y="483107"/>
                  </a:lnTo>
                  <a:lnTo>
                    <a:pt x="4435" y="505045"/>
                  </a:lnTo>
                  <a:lnTo>
                    <a:pt x="16525" y="522970"/>
                  </a:lnTo>
                  <a:lnTo>
                    <a:pt x="34450" y="535060"/>
                  </a:lnTo>
                  <a:lnTo>
                    <a:pt x="56388" y="539495"/>
                  </a:lnTo>
                  <a:lnTo>
                    <a:pt x="480060" y="539495"/>
                  </a:lnTo>
                  <a:lnTo>
                    <a:pt x="501997" y="535060"/>
                  </a:lnTo>
                  <a:lnTo>
                    <a:pt x="519922" y="522970"/>
                  </a:lnTo>
                  <a:lnTo>
                    <a:pt x="532012" y="505045"/>
                  </a:lnTo>
                  <a:lnTo>
                    <a:pt x="536448" y="483107"/>
                  </a:lnTo>
                  <a:lnTo>
                    <a:pt x="536448" y="56387"/>
                  </a:lnTo>
                  <a:lnTo>
                    <a:pt x="532012" y="34450"/>
                  </a:lnTo>
                  <a:lnTo>
                    <a:pt x="519922" y="16525"/>
                  </a:lnTo>
                  <a:lnTo>
                    <a:pt x="501997" y="4435"/>
                  </a:lnTo>
                  <a:lnTo>
                    <a:pt x="4800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048506" y="1492757"/>
              <a:ext cx="536575" cy="539750"/>
            </a:xfrm>
            <a:custGeom>
              <a:avLst/>
              <a:gdLst/>
              <a:ahLst/>
              <a:cxnLst/>
              <a:rect l="l" t="t" r="r" b="b"/>
              <a:pathLst>
                <a:path w="536575" h="539750">
                  <a:moveTo>
                    <a:pt x="0" y="56387"/>
                  </a:moveTo>
                  <a:lnTo>
                    <a:pt x="4435" y="34450"/>
                  </a:lnTo>
                  <a:lnTo>
                    <a:pt x="16525" y="16525"/>
                  </a:lnTo>
                  <a:lnTo>
                    <a:pt x="34450" y="4435"/>
                  </a:lnTo>
                  <a:lnTo>
                    <a:pt x="56388" y="0"/>
                  </a:lnTo>
                  <a:lnTo>
                    <a:pt x="480060" y="0"/>
                  </a:lnTo>
                  <a:lnTo>
                    <a:pt x="501997" y="4435"/>
                  </a:lnTo>
                  <a:lnTo>
                    <a:pt x="519922" y="16525"/>
                  </a:lnTo>
                  <a:lnTo>
                    <a:pt x="532012" y="34450"/>
                  </a:lnTo>
                  <a:lnTo>
                    <a:pt x="536448" y="56387"/>
                  </a:lnTo>
                  <a:lnTo>
                    <a:pt x="536448" y="483107"/>
                  </a:lnTo>
                  <a:lnTo>
                    <a:pt x="532012" y="505045"/>
                  </a:lnTo>
                  <a:lnTo>
                    <a:pt x="519922" y="522970"/>
                  </a:lnTo>
                  <a:lnTo>
                    <a:pt x="501997" y="535060"/>
                  </a:lnTo>
                  <a:lnTo>
                    <a:pt x="480060" y="539495"/>
                  </a:lnTo>
                  <a:lnTo>
                    <a:pt x="56388" y="539495"/>
                  </a:lnTo>
                  <a:lnTo>
                    <a:pt x="34450" y="535060"/>
                  </a:lnTo>
                  <a:lnTo>
                    <a:pt x="16525" y="522970"/>
                  </a:lnTo>
                  <a:lnTo>
                    <a:pt x="4435" y="505045"/>
                  </a:lnTo>
                  <a:lnTo>
                    <a:pt x="0" y="483107"/>
                  </a:lnTo>
                  <a:lnTo>
                    <a:pt x="0" y="5638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158996" y="1834895"/>
              <a:ext cx="323215" cy="158750"/>
            </a:xfrm>
            <a:custGeom>
              <a:avLst/>
              <a:gdLst/>
              <a:ahLst/>
              <a:cxnLst/>
              <a:rect l="l" t="t" r="r" b="b"/>
              <a:pathLst>
                <a:path w="323214" h="158750">
                  <a:moveTo>
                    <a:pt x="323088" y="0"/>
                  </a:moveTo>
                  <a:lnTo>
                    <a:pt x="0" y="0"/>
                  </a:lnTo>
                  <a:lnTo>
                    <a:pt x="0" y="12826"/>
                  </a:lnTo>
                  <a:lnTo>
                    <a:pt x="6350" y="70992"/>
                  </a:lnTo>
                  <a:lnTo>
                    <a:pt x="19050" y="124587"/>
                  </a:lnTo>
                  <a:lnTo>
                    <a:pt x="41401" y="156209"/>
                  </a:lnTo>
                  <a:lnTo>
                    <a:pt x="110870" y="158495"/>
                  </a:lnTo>
                  <a:lnTo>
                    <a:pt x="203073" y="158495"/>
                  </a:lnTo>
                  <a:lnTo>
                    <a:pt x="224916" y="157987"/>
                  </a:lnTo>
                  <a:lnTo>
                    <a:pt x="259461" y="157987"/>
                  </a:lnTo>
                  <a:lnTo>
                    <a:pt x="271779" y="157606"/>
                  </a:lnTo>
                  <a:lnTo>
                    <a:pt x="282701" y="157606"/>
                  </a:lnTo>
                  <a:lnTo>
                    <a:pt x="284479" y="155320"/>
                  </a:lnTo>
                  <a:lnTo>
                    <a:pt x="311784" y="111759"/>
                  </a:lnTo>
                  <a:lnTo>
                    <a:pt x="323088" y="58674"/>
                  </a:lnTo>
                  <a:lnTo>
                    <a:pt x="322199" y="39369"/>
                  </a:lnTo>
                  <a:lnTo>
                    <a:pt x="322199" y="20574"/>
                  </a:lnTo>
                  <a:lnTo>
                    <a:pt x="323088" y="5968"/>
                  </a:lnTo>
                  <a:lnTo>
                    <a:pt x="3230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89476" y="1525523"/>
              <a:ext cx="262127" cy="131063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4108703" y="1613915"/>
              <a:ext cx="417830" cy="295910"/>
            </a:xfrm>
            <a:custGeom>
              <a:avLst/>
              <a:gdLst/>
              <a:ahLst/>
              <a:cxnLst/>
              <a:rect l="l" t="t" r="r" b="b"/>
              <a:pathLst>
                <a:path w="417829" h="295910">
                  <a:moveTo>
                    <a:pt x="386334" y="0"/>
                  </a:moveTo>
                  <a:lnTo>
                    <a:pt x="34798" y="0"/>
                  </a:lnTo>
                  <a:lnTo>
                    <a:pt x="27559" y="508"/>
                  </a:lnTo>
                  <a:lnTo>
                    <a:pt x="508" y="28701"/>
                  </a:lnTo>
                  <a:lnTo>
                    <a:pt x="0" y="35560"/>
                  </a:lnTo>
                  <a:lnTo>
                    <a:pt x="0" y="259587"/>
                  </a:lnTo>
                  <a:lnTo>
                    <a:pt x="15875" y="289306"/>
                  </a:lnTo>
                  <a:lnTo>
                    <a:pt x="18542" y="291592"/>
                  </a:lnTo>
                  <a:lnTo>
                    <a:pt x="21209" y="292862"/>
                  </a:lnTo>
                  <a:lnTo>
                    <a:pt x="24892" y="293878"/>
                  </a:lnTo>
                  <a:lnTo>
                    <a:pt x="27559" y="295148"/>
                  </a:lnTo>
                  <a:lnTo>
                    <a:pt x="31242" y="295656"/>
                  </a:lnTo>
                  <a:lnTo>
                    <a:pt x="386334" y="295656"/>
                  </a:lnTo>
                  <a:lnTo>
                    <a:pt x="389128" y="295148"/>
                  </a:lnTo>
                  <a:lnTo>
                    <a:pt x="398525" y="291592"/>
                  </a:lnTo>
                  <a:lnTo>
                    <a:pt x="401320" y="289306"/>
                  </a:lnTo>
                  <a:lnTo>
                    <a:pt x="404495" y="287400"/>
                  </a:lnTo>
                  <a:lnTo>
                    <a:pt x="417575" y="259587"/>
                  </a:lnTo>
                  <a:lnTo>
                    <a:pt x="417575" y="35560"/>
                  </a:lnTo>
                  <a:lnTo>
                    <a:pt x="401320" y="5969"/>
                  </a:lnTo>
                  <a:lnTo>
                    <a:pt x="398525" y="4063"/>
                  </a:lnTo>
                  <a:lnTo>
                    <a:pt x="395350" y="2286"/>
                  </a:lnTo>
                  <a:lnTo>
                    <a:pt x="389128" y="508"/>
                  </a:lnTo>
                  <a:lnTo>
                    <a:pt x="3863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122420" y="1629155"/>
              <a:ext cx="390525" cy="264160"/>
            </a:xfrm>
            <a:custGeom>
              <a:avLst/>
              <a:gdLst/>
              <a:ahLst/>
              <a:cxnLst/>
              <a:rect l="l" t="t" r="r" b="b"/>
              <a:pathLst>
                <a:path w="390525" h="264160">
                  <a:moveTo>
                    <a:pt x="370966" y="0"/>
                  </a:moveTo>
                  <a:lnTo>
                    <a:pt x="20065" y="0"/>
                  </a:lnTo>
                  <a:lnTo>
                    <a:pt x="12318" y="889"/>
                  </a:lnTo>
                  <a:lnTo>
                    <a:pt x="6350" y="4953"/>
                  </a:lnTo>
                  <a:lnTo>
                    <a:pt x="3682" y="8636"/>
                  </a:lnTo>
                  <a:lnTo>
                    <a:pt x="1777" y="11811"/>
                  </a:lnTo>
                  <a:lnTo>
                    <a:pt x="0" y="19558"/>
                  </a:lnTo>
                  <a:lnTo>
                    <a:pt x="0" y="243205"/>
                  </a:lnTo>
                  <a:lnTo>
                    <a:pt x="20065" y="263652"/>
                  </a:lnTo>
                  <a:lnTo>
                    <a:pt x="370966" y="263652"/>
                  </a:lnTo>
                  <a:lnTo>
                    <a:pt x="390143" y="243205"/>
                  </a:lnTo>
                  <a:lnTo>
                    <a:pt x="390143" y="19558"/>
                  </a:lnTo>
                  <a:lnTo>
                    <a:pt x="3709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15384" y="1670303"/>
              <a:ext cx="204215" cy="92963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4235196" y="1816607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4">
                  <a:moveTo>
                    <a:pt x="260603" y="0"/>
                  </a:moveTo>
                  <a:lnTo>
                    <a:pt x="0" y="0"/>
                  </a:lnTo>
                  <a:lnTo>
                    <a:pt x="7365" y="48767"/>
                  </a:lnTo>
                  <a:lnTo>
                    <a:pt x="260603" y="48767"/>
                  </a:lnTo>
                  <a:lnTo>
                    <a:pt x="2606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60520" y="1751075"/>
              <a:ext cx="83819" cy="176784"/>
            </a:xfrm>
            <a:prstGeom prst="rect">
              <a:avLst/>
            </a:prstGeom>
          </p:spPr>
        </p:pic>
      </p:grpSp>
      <p:sp>
        <p:nvSpPr>
          <p:cNvPr id="114" name="object 114"/>
          <p:cNvSpPr txBox="1"/>
          <p:nvPr/>
        </p:nvSpPr>
        <p:spPr>
          <a:xfrm>
            <a:off x="762406" y="2915259"/>
            <a:ext cx="176530" cy="84836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940"/>
              </a:spcBef>
            </a:pPr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2185225" y="2606801"/>
            <a:ext cx="1093470" cy="2513330"/>
            <a:chOff x="2185225" y="2606801"/>
            <a:chExt cx="1093470" cy="2513330"/>
          </a:xfrm>
        </p:grpSpPr>
        <p:pic>
          <p:nvPicPr>
            <p:cNvPr id="116" name="object 11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00884" y="4931663"/>
              <a:ext cx="91440" cy="91440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2438400" y="2606801"/>
              <a:ext cx="840105" cy="2513330"/>
            </a:xfrm>
            <a:custGeom>
              <a:avLst/>
              <a:gdLst/>
              <a:ahLst/>
              <a:cxnLst/>
              <a:rect l="l" t="t" r="r" b="b"/>
              <a:pathLst>
                <a:path w="840104" h="2513329">
                  <a:moveTo>
                    <a:pt x="746645" y="2094256"/>
                  </a:moveTo>
                  <a:lnTo>
                    <a:pt x="166624" y="2491740"/>
                  </a:lnTo>
                  <a:lnTo>
                    <a:pt x="181229" y="2513076"/>
                  </a:lnTo>
                  <a:lnTo>
                    <a:pt x="763143" y="2114296"/>
                  </a:lnTo>
                  <a:lnTo>
                    <a:pt x="764286" y="2113534"/>
                  </a:lnTo>
                  <a:lnTo>
                    <a:pt x="765301" y="2112518"/>
                  </a:lnTo>
                  <a:lnTo>
                    <a:pt x="766063" y="2111502"/>
                  </a:lnTo>
                  <a:lnTo>
                    <a:pt x="774700" y="2100326"/>
                  </a:lnTo>
                  <a:lnTo>
                    <a:pt x="778170" y="2095754"/>
                  </a:lnTo>
                  <a:lnTo>
                    <a:pt x="745489" y="2095754"/>
                  </a:lnTo>
                  <a:lnTo>
                    <a:pt x="746645" y="2094256"/>
                  </a:lnTo>
                  <a:close/>
                </a:path>
                <a:path w="840104" h="2513329">
                  <a:moveTo>
                    <a:pt x="748538" y="2092960"/>
                  </a:moveTo>
                  <a:lnTo>
                    <a:pt x="746645" y="2094256"/>
                  </a:lnTo>
                  <a:lnTo>
                    <a:pt x="745489" y="2095754"/>
                  </a:lnTo>
                  <a:lnTo>
                    <a:pt x="748538" y="2092960"/>
                  </a:lnTo>
                  <a:close/>
                </a:path>
                <a:path w="840104" h="2513329">
                  <a:moveTo>
                    <a:pt x="780291" y="2092960"/>
                  </a:moveTo>
                  <a:lnTo>
                    <a:pt x="748538" y="2092960"/>
                  </a:lnTo>
                  <a:lnTo>
                    <a:pt x="745489" y="2095754"/>
                  </a:lnTo>
                  <a:lnTo>
                    <a:pt x="778170" y="2095754"/>
                  </a:lnTo>
                  <a:lnTo>
                    <a:pt x="780291" y="2092960"/>
                  </a:lnTo>
                  <a:close/>
                </a:path>
                <a:path w="840104" h="2513329">
                  <a:moveTo>
                    <a:pt x="730518" y="1779521"/>
                  </a:moveTo>
                  <a:lnTo>
                    <a:pt x="750062" y="1813052"/>
                  </a:lnTo>
                  <a:lnTo>
                    <a:pt x="774700" y="1857375"/>
                  </a:lnTo>
                  <a:lnTo>
                    <a:pt x="793369" y="1894205"/>
                  </a:lnTo>
                  <a:lnTo>
                    <a:pt x="808482" y="1933702"/>
                  </a:lnTo>
                  <a:lnTo>
                    <a:pt x="813942" y="1965071"/>
                  </a:lnTo>
                  <a:lnTo>
                    <a:pt x="813815" y="1972056"/>
                  </a:lnTo>
                  <a:lnTo>
                    <a:pt x="802258" y="2013712"/>
                  </a:lnTo>
                  <a:lnTo>
                    <a:pt x="776732" y="2054606"/>
                  </a:lnTo>
                  <a:lnTo>
                    <a:pt x="746645" y="2094256"/>
                  </a:lnTo>
                  <a:lnTo>
                    <a:pt x="748538" y="2092960"/>
                  </a:lnTo>
                  <a:lnTo>
                    <a:pt x="780291" y="2092960"/>
                  </a:lnTo>
                  <a:lnTo>
                    <a:pt x="782701" y="2089785"/>
                  </a:lnTo>
                  <a:lnTo>
                    <a:pt x="810006" y="2051685"/>
                  </a:lnTo>
                  <a:lnTo>
                    <a:pt x="829055" y="2017268"/>
                  </a:lnTo>
                  <a:lnTo>
                    <a:pt x="839724" y="1974342"/>
                  </a:lnTo>
                  <a:lnTo>
                    <a:pt x="839836" y="1965071"/>
                  </a:lnTo>
                  <a:lnTo>
                    <a:pt x="839342" y="1956181"/>
                  </a:lnTo>
                  <a:lnTo>
                    <a:pt x="830326" y="1916938"/>
                  </a:lnTo>
                  <a:lnTo>
                    <a:pt x="811149" y="1871472"/>
                  </a:lnTo>
                  <a:lnTo>
                    <a:pt x="789939" y="1831086"/>
                  </a:lnTo>
                  <a:lnTo>
                    <a:pt x="762762" y="1783334"/>
                  </a:lnTo>
                  <a:lnTo>
                    <a:pt x="760998" y="1780286"/>
                  </a:lnTo>
                  <a:lnTo>
                    <a:pt x="731138" y="1780286"/>
                  </a:lnTo>
                  <a:lnTo>
                    <a:pt x="730518" y="1779521"/>
                  </a:lnTo>
                  <a:close/>
                </a:path>
                <a:path w="840104" h="2513329">
                  <a:moveTo>
                    <a:pt x="729995" y="1778635"/>
                  </a:moveTo>
                  <a:lnTo>
                    <a:pt x="730518" y="1779521"/>
                  </a:lnTo>
                  <a:lnTo>
                    <a:pt x="731138" y="1780286"/>
                  </a:lnTo>
                  <a:lnTo>
                    <a:pt x="729995" y="1778635"/>
                  </a:lnTo>
                  <a:close/>
                </a:path>
                <a:path w="840104" h="2513329">
                  <a:moveTo>
                    <a:pt x="760043" y="1778635"/>
                  </a:moveTo>
                  <a:lnTo>
                    <a:pt x="729995" y="1778635"/>
                  </a:lnTo>
                  <a:lnTo>
                    <a:pt x="731138" y="1780286"/>
                  </a:lnTo>
                  <a:lnTo>
                    <a:pt x="760998" y="1780286"/>
                  </a:lnTo>
                  <a:lnTo>
                    <a:pt x="760043" y="1778635"/>
                  </a:lnTo>
                  <a:close/>
                </a:path>
                <a:path w="840104" h="2513329">
                  <a:moveTo>
                    <a:pt x="77724" y="64770"/>
                  </a:moveTo>
                  <a:lnTo>
                    <a:pt x="51816" y="64770"/>
                  </a:lnTo>
                  <a:lnTo>
                    <a:pt x="51816" y="940943"/>
                  </a:lnTo>
                  <a:lnTo>
                    <a:pt x="52831" y="943863"/>
                  </a:lnTo>
                  <a:lnTo>
                    <a:pt x="54737" y="946150"/>
                  </a:lnTo>
                  <a:lnTo>
                    <a:pt x="730518" y="1779521"/>
                  </a:lnTo>
                  <a:lnTo>
                    <a:pt x="729995" y="1778635"/>
                  </a:lnTo>
                  <a:lnTo>
                    <a:pt x="760043" y="1778635"/>
                  </a:lnTo>
                  <a:lnTo>
                    <a:pt x="752475" y="1765554"/>
                  </a:lnTo>
                  <a:lnTo>
                    <a:pt x="752094" y="1765046"/>
                  </a:lnTo>
                  <a:lnTo>
                    <a:pt x="751713" y="1764411"/>
                  </a:lnTo>
                  <a:lnTo>
                    <a:pt x="751332" y="1763903"/>
                  </a:lnTo>
                  <a:lnTo>
                    <a:pt x="81396" y="938022"/>
                  </a:lnTo>
                  <a:lnTo>
                    <a:pt x="77724" y="938022"/>
                  </a:lnTo>
                  <a:lnTo>
                    <a:pt x="74802" y="929894"/>
                  </a:lnTo>
                  <a:lnTo>
                    <a:pt x="77724" y="929894"/>
                  </a:lnTo>
                  <a:lnTo>
                    <a:pt x="77724" y="64770"/>
                  </a:lnTo>
                  <a:close/>
                </a:path>
                <a:path w="840104" h="2513329">
                  <a:moveTo>
                    <a:pt x="74802" y="929894"/>
                  </a:moveTo>
                  <a:lnTo>
                    <a:pt x="77724" y="938022"/>
                  </a:lnTo>
                  <a:lnTo>
                    <a:pt x="77724" y="933494"/>
                  </a:lnTo>
                  <a:lnTo>
                    <a:pt x="74802" y="929894"/>
                  </a:lnTo>
                  <a:close/>
                </a:path>
                <a:path w="840104" h="2513329">
                  <a:moveTo>
                    <a:pt x="77724" y="933494"/>
                  </a:moveTo>
                  <a:lnTo>
                    <a:pt x="77724" y="938022"/>
                  </a:lnTo>
                  <a:lnTo>
                    <a:pt x="81396" y="938022"/>
                  </a:lnTo>
                  <a:lnTo>
                    <a:pt x="77724" y="933494"/>
                  </a:lnTo>
                  <a:close/>
                </a:path>
                <a:path w="840104" h="2513329">
                  <a:moveTo>
                    <a:pt x="77724" y="929894"/>
                  </a:moveTo>
                  <a:lnTo>
                    <a:pt x="74802" y="929894"/>
                  </a:lnTo>
                  <a:lnTo>
                    <a:pt x="77724" y="933494"/>
                  </a:lnTo>
                  <a:lnTo>
                    <a:pt x="77724" y="929894"/>
                  </a:lnTo>
                  <a:close/>
                </a:path>
                <a:path w="840104" h="2513329">
                  <a:moveTo>
                    <a:pt x="64769" y="0"/>
                  </a:moveTo>
                  <a:lnTo>
                    <a:pt x="0" y="77724"/>
                  </a:lnTo>
                  <a:lnTo>
                    <a:pt x="51816" y="77724"/>
                  </a:lnTo>
                  <a:lnTo>
                    <a:pt x="51816" y="64770"/>
                  </a:lnTo>
                  <a:lnTo>
                    <a:pt x="118744" y="64770"/>
                  </a:lnTo>
                  <a:lnTo>
                    <a:pt x="64769" y="0"/>
                  </a:lnTo>
                  <a:close/>
                </a:path>
                <a:path w="840104" h="2513329">
                  <a:moveTo>
                    <a:pt x="118744" y="64770"/>
                  </a:moveTo>
                  <a:lnTo>
                    <a:pt x="77724" y="64770"/>
                  </a:lnTo>
                  <a:lnTo>
                    <a:pt x="77724" y="77724"/>
                  </a:lnTo>
                  <a:lnTo>
                    <a:pt x="129539" y="77724"/>
                  </a:lnTo>
                  <a:lnTo>
                    <a:pt x="118744" y="64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305812" y="2987039"/>
              <a:ext cx="515620" cy="344805"/>
            </a:xfrm>
            <a:custGeom>
              <a:avLst/>
              <a:gdLst/>
              <a:ahLst/>
              <a:cxnLst/>
              <a:rect l="l" t="t" r="r" b="b"/>
              <a:pathLst>
                <a:path w="515619" h="344804">
                  <a:moveTo>
                    <a:pt x="457707" y="0"/>
                  </a:moveTo>
                  <a:lnTo>
                    <a:pt x="57404" y="0"/>
                  </a:lnTo>
                  <a:lnTo>
                    <a:pt x="35040" y="4504"/>
                  </a:lnTo>
                  <a:lnTo>
                    <a:pt x="16795" y="16795"/>
                  </a:lnTo>
                  <a:lnTo>
                    <a:pt x="4504" y="35040"/>
                  </a:lnTo>
                  <a:lnTo>
                    <a:pt x="0" y="57404"/>
                  </a:lnTo>
                  <a:lnTo>
                    <a:pt x="0" y="287020"/>
                  </a:lnTo>
                  <a:lnTo>
                    <a:pt x="4504" y="309383"/>
                  </a:lnTo>
                  <a:lnTo>
                    <a:pt x="16795" y="327628"/>
                  </a:lnTo>
                  <a:lnTo>
                    <a:pt x="35040" y="339919"/>
                  </a:lnTo>
                  <a:lnTo>
                    <a:pt x="57404" y="344424"/>
                  </a:lnTo>
                  <a:lnTo>
                    <a:pt x="457707" y="344424"/>
                  </a:lnTo>
                  <a:lnTo>
                    <a:pt x="480071" y="339919"/>
                  </a:lnTo>
                  <a:lnTo>
                    <a:pt x="498316" y="327628"/>
                  </a:lnTo>
                  <a:lnTo>
                    <a:pt x="510607" y="309383"/>
                  </a:lnTo>
                  <a:lnTo>
                    <a:pt x="515112" y="287020"/>
                  </a:lnTo>
                  <a:lnTo>
                    <a:pt x="515112" y="57404"/>
                  </a:lnTo>
                  <a:lnTo>
                    <a:pt x="510607" y="35040"/>
                  </a:lnTo>
                  <a:lnTo>
                    <a:pt x="498316" y="16795"/>
                  </a:lnTo>
                  <a:lnTo>
                    <a:pt x="480071" y="4504"/>
                  </a:lnTo>
                  <a:lnTo>
                    <a:pt x="45770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305812" y="2987039"/>
              <a:ext cx="515620" cy="344805"/>
            </a:xfrm>
            <a:custGeom>
              <a:avLst/>
              <a:gdLst/>
              <a:ahLst/>
              <a:cxnLst/>
              <a:rect l="l" t="t" r="r" b="b"/>
              <a:pathLst>
                <a:path w="515619" h="344804">
                  <a:moveTo>
                    <a:pt x="0" y="57404"/>
                  </a:moveTo>
                  <a:lnTo>
                    <a:pt x="4504" y="35040"/>
                  </a:lnTo>
                  <a:lnTo>
                    <a:pt x="16795" y="16795"/>
                  </a:lnTo>
                  <a:lnTo>
                    <a:pt x="35040" y="4504"/>
                  </a:lnTo>
                  <a:lnTo>
                    <a:pt x="57404" y="0"/>
                  </a:lnTo>
                  <a:lnTo>
                    <a:pt x="457707" y="0"/>
                  </a:lnTo>
                  <a:lnTo>
                    <a:pt x="480071" y="4504"/>
                  </a:lnTo>
                  <a:lnTo>
                    <a:pt x="498316" y="16795"/>
                  </a:lnTo>
                  <a:lnTo>
                    <a:pt x="510607" y="35040"/>
                  </a:lnTo>
                  <a:lnTo>
                    <a:pt x="515112" y="57404"/>
                  </a:lnTo>
                  <a:lnTo>
                    <a:pt x="515112" y="287020"/>
                  </a:lnTo>
                  <a:lnTo>
                    <a:pt x="510607" y="309383"/>
                  </a:lnTo>
                  <a:lnTo>
                    <a:pt x="498316" y="327628"/>
                  </a:lnTo>
                  <a:lnTo>
                    <a:pt x="480071" y="339919"/>
                  </a:lnTo>
                  <a:lnTo>
                    <a:pt x="457707" y="344424"/>
                  </a:lnTo>
                  <a:lnTo>
                    <a:pt x="57404" y="344424"/>
                  </a:lnTo>
                  <a:lnTo>
                    <a:pt x="35040" y="339919"/>
                  </a:lnTo>
                  <a:lnTo>
                    <a:pt x="16795" y="327628"/>
                  </a:lnTo>
                  <a:lnTo>
                    <a:pt x="4504" y="309383"/>
                  </a:lnTo>
                  <a:lnTo>
                    <a:pt x="0" y="287020"/>
                  </a:lnTo>
                  <a:lnTo>
                    <a:pt x="0" y="57404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37816" y="3040379"/>
              <a:ext cx="245364" cy="246888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2189988" y="3433571"/>
              <a:ext cx="593090" cy="297180"/>
            </a:xfrm>
            <a:custGeom>
              <a:avLst/>
              <a:gdLst/>
              <a:ahLst/>
              <a:cxnLst/>
              <a:rect l="l" t="t" r="r" b="b"/>
              <a:pathLst>
                <a:path w="593089" h="297179">
                  <a:moveTo>
                    <a:pt x="517144" y="0"/>
                  </a:moveTo>
                  <a:lnTo>
                    <a:pt x="422529" y="0"/>
                  </a:lnTo>
                  <a:lnTo>
                    <a:pt x="365760" y="59054"/>
                  </a:lnTo>
                  <a:lnTo>
                    <a:pt x="365760" y="77977"/>
                  </a:lnTo>
                  <a:lnTo>
                    <a:pt x="321691" y="77977"/>
                  </a:lnTo>
                  <a:lnTo>
                    <a:pt x="313181" y="96900"/>
                  </a:lnTo>
                  <a:lnTo>
                    <a:pt x="48387" y="96900"/>
                  </a:lnTo>
                  <a:lnTo>
                    <a:pt x="0" y="147574"/>
                  </a:lnTo>
                  <a:lnTo>
                    <a:pt x="48387" y="210819"/>
                  </a:lnTo>
                  <a:lnTo>
                    <a:pt x="94614" y="177037"/>
                  </a:lnTo>
                  <a:lnTo>
                    <a:pt x="147193" y="210819"/>
                  </a:lnTo>
                  <a:lnTo>
                    <a:pt x="195453" y="179196"/>
                  </a:lnTo>
                  <a:lnTo>
                    <a:pt x="241807" y="206501"/>
                  </a:lnTo>
                  <a:lnTo>
                    <a:pt x="308991" y="204469"/>
                  </a:lnTo>
                  <a:lnTo>
                    <a:pt x="319531" y="219201"/>
                  </a:lnTo>
                  <a:lnTo>
                    <a:pt x="367919" y="223392"/>
                  </a:lnTo>
                  <a:lnTo>
                    <a:pt x="365760" y="242442"/>
                  </a:lnTo>
                  <a:lnTo>
                    <a:pt x="424688" y="297179"/>
                  </a:lnTo>
                  <a:lnTo>
                    <a:pt x="519303" y="297179"/>
                  </a:lnTo>
                  <a:lnTo>
                    <a:pt x="592836" y="223392"/>
                  </a:lnTo>
                  <a:lnTo>
                    <a:pt x="592836" y="75818"/>
                  </a:lnTo>
                  <a:lnTo>
                    <a:pt x="51714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189988" y="3433571"/>
              <a:ext cx="593090" cy="297180"/>
            </a:xfrm>
            <a:custGeom>
              <a:avLst/>
              <a:gdLst/>
              <a:ahLst/>
              <a:cxnLst/>
              <a:rect l="l" t="t" r="r" b="b"/>
              <a:pathLst>
                <a:path w="593089" h="297179">
                  <a:moveTo>
                    <a:pt x="48387" y="96900"/>
                  </a:moveTo>
                  <a:lnTo>
                    <a:pt x="0" y="147574"/>
                  </a:lnTo>
                  <a:lnTo>
                    <a:pt x="48387" y="210819"/>
                  </a:lnTo>
                  <a:lnTo>
                    <a:pt x="94614" y="177037"/>
                  </a:lnTo>
                  <a:lnTo>
                    <a:pt x="147193" y="210819"/>
                  </a:lnTo>
                  <a:lnTo>
                    <a:pt x="195453" y="179196"/>
                  </a:lnTo>
                  <a:lnTo>
                    <a:pt x="241807" y="206501"/>
                  </a:lnTo>
                  <a:lnTo>
                    <a:pt x="308991" y="204469"/>
                  </a:lnTo>
                  <a:lnTo>
                    <a:pt x="319531" y="219201"/>
                  </a:lnTo>
                  <a:lnTo>
                    <a:pt x="367919" y="223392"/>
                  </a:lnTo>
                  <a:lnTo>
                    <a:pt x="365760" y="242442"/>
                  </a:lnTo>
                  <a:lnTo>
                    <a:pt x="424688" y="297179"/>
                  </a:lnTo>
                  <a:lnTo>
                    <a:pt x="519303" y="297179"/>
                  </a:lnTo>
                  <a:lnTo>
                    <a:pt x="592836" y="223392"/>
                  </a:lnTo>
                  <a:lnTo>
                    <a:pt x="592836" y="75818"/>
                  </a:lnTo>
                  <a:lnTo>
                    <a:pt x="517144" y="0"/>
                  </a:lnTo>
                  <a:lnTo>
                    <a:pt x="422529" y="0"/>
                  </a:lnTo>
                  <a:lnTo>
                    <a:pt x="365760" y="59054"/>
                  </a:lnTo>
                  <a:lnTo>
                    <a:pt x="365760" y="77977"/>
                  </a:lnTo>
                  <a:lnTo>
                    <a:pt x="321691" y="77977"/>
                  </a:lnTo>
                  <a:lnTo>
                    <a:pt x="313181" y="96900"/>
                  </a:lnTo>
                  <a:lnTo>
                    <a:pt x="48387" y="969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2580258" y="2914243"/>
            <a:ext cx="194945" cy="84836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40"/>
              </a:spcBef>
            </a:pPr>
            <a:r>
              <a:rPr sz="2000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000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2566416" y="2606801"/>
            <a:ext cx="2134235" cy="2651760"/>
            <a:chOff x="2566416" y="2606801"/>
            <a:chExt cx="2134235" cy="2651760"/>
          </a:xfrm>
        </p:grpSpPr>
        <p:pic>
          <p:nvPicPr>
            <p:cNvPr id="125" name="object 1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66416" y="5061203"/>
              <a:ext cx="91440" cy="91440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2663063" y="2606801"/>
              <a:ext cx="1823720" cy="2651760"/>
            </a:xfrm>
            <a:custGeom>
              <a:avLst/>
              <a:gdLst/>
              <a:ahLst/>
              <a:cxnLst/>
              <a:rect l="l" t="t" r="r" b="b"/>
              <a:pathLst>
                <a:path w="1823720" h="2651760">
                  <a:moveTo>
                    <a:pt x="1748909" y="1259747"/>
                  </a:moveTo>
                  <a:lnTo>
                    <a:pt x="1725422" y="1311783"/>
                  </a:lnTo>
                  <a:lnTo>
                    <a:pt x="1696847" y="1361059"/>
                  </a:lnTo>
                  <a:lnTo>
                    <a:pt x="1664335" y="1405890"/>
                  </a:lnTo>
                  <a:lnTo>
                    <a:pt x="1628266" y="1447038"/>
                  </a:lnTo>
                  <a:lnTo>
                    <a:pt x="1588770" y="1484884"/>
                  </a:lnTo>
                  <a:lnTo>
                    <a:pt x="1546352" y="1520190"/>
                  </a:lnTo>
                  <a:lnTo>
                    <a:pt x="1501139" y="1553591"/>
                  </a:lnTo>
                  <a:lnTo>
                    <a:pt x="1453514" y="1585341"/>
                  </a:lnTo>
                  <a:lnTo>
                    <a:pt x="1403603" y="1616329"/>
                  </a:lnTo>
                  <a:lnTo>
                    <a:pt x="1244473" y="1710055"/>
                  </a:lnTo>
                  <a:lnTo>
                    <a:pt x="1189354" y="1743329"/>
                  </a:lnTo>
                  <a:lnTo>
                    <a:pt x="1133728" y="1778889"/>
                  </a:lnTo>
                  <a:lnTo>
                    <a:pt x="1077976" y="1817116"/>
                  </a:lnTo>
                  <a:lnTo>
                    <a:pt x="0" y="2630805"/>
                  </a:lnTo>
                  <a:lnTo>
                    <a:pt x="15493" y="2651379"/>
                  </a:lnTo>
                  <a:lnTo>
                    <a:pt x="1065784" y="1858010"/>
                  </a:lnTo>
                  <a:lnTo>
                    <a:pt x="1093215" y="1838071"/>
                  </a:lnTo>
                  <a:lnTo>
                    <a:pt x="1148207" y="1800352"/>
                  </a:lnTo>
                  <a:lnTo>
                    <a:pt x="1203198" y="1765300"/>
                  </a:lnTo>
                  <a:lnTo>
                    <a:pt x="1257808" y="1732153"/>
                  </a:lnTo>
                  <a:lnTo>
                    <a:pt x="1364996" y="1669415"/>
                  </a:lnTo>
                  <a:lnTo>
                    <a:pt x="1416812" y="1638554"/>
                  </a:lnTo>
                  <a:lnTo>
                    <a:pt x="1467103" y="1607312"/>
                  </a:lnTo>
                  <a:lnTo>
                    <a:pt x="1515745" y="1575054"/>
                  </a:lnTo>
                  <a:lnTo>
                    <a:pt x="1561973" y="1540891"/>
                  </a:lnTo>
                  <a:lnTo>
                    <a:pt x="1605788" y="1504569"/>
                  </a:lnTo>
                  <a:lnTo>
                    <a:pt x="1646554" y="1465326"/>
                  </a:lnTo>
                  <a:lnTo>
                    <a:pt x="1684147" y="1422654"/>
                  </a:lnTo>
                  <a:lnTo>
                    <a:pt x="1718183" y="1375664"/>
                  </a:lnTo>
                  <a:lnTo>
                    <a:pt x="1748154" y="1324229"/>
                  </a:lnTo>
                  <a:lnTo>
                    <a:pt x="1774444" y="1265809"/>
                  </a:lnTo>
                  <a:lnTo>
                    <a:pt x="1774825" y="1264031"/>
                  </a:lnTo>
                  <a:lnTo>
                    <a:pt x="1774825" y="1262380"/>
                  </a:lnTo>
                  <a:lnTo>
                    <a:pt x="1748916" y="1262380"/>
                  </a:lnTo>
                  <a:lnTo>
                    <a:pt x="1748909" y="1259747"/>
                  </a:lnTo>
                  <a:close/>
                </a:path>
                <a:path w="1823720" h="2651760">
                  <a:moveTo>
                    <a:pt x="1749933" y="1257300"/>
                  </a:moveTo>
                  <a:lnTo>
                    <a:pt x="1748909" y="1259747"/>
                  </a:lnTo>
                  <a:lnTo>
                    <a:pt x="1748916" y="1262380"/>
                  </a:lnTo>
                  <a:lnTo>
                    <a:pt x="1749933" y="1257300"/>
                  </a:lnTo>
                  <a:close/>
                </a:path>
                <a:path w="1823720" h="2651760">
                  <a:moveTo>
                    <a:pt x="1774810" y="1257300"/>
                  </a:moveTo>
                  <a:lnTo>
                    <a:pt x="1749933" y="1257300"/>
                  </a:lnTo>
                  <a:lnTo>
                    <a:pt x="1748916" y="1262380"/>
                  </a:lnTo>
                  <a:lnTo>
                    <a:pt x="1774825" y="1262380"/>
                  </a:lnTo>
                  <a:lnTo>
                    <a:pt x="1774810" y="1257300"/>
                  </a:lnTo>
                  <a:close/>
                </a:path>
                <a:path w="1823720" h="2651760">
                  <a:moveTo>
                    <a:pt x="1771433" y="77698"/>
                  </a:moveTo>
                  <a:lnTo>
                    <a:pt x="1745525" y="77749"/>
                  </a:lnTo>
                  <a:lnTo>
                    <a:pt x="1748909" y="1259747"/>
                  </a:lnTo>
                  <a:lnTo>
                    <a:pt x="1749933" y="1257300"/>
                  </a:lnTo>
                  <a:lnTo>
                    <a:pt x="1774810" y="1257300"/>
                  </a:lnTo>
                  <a:lnTo>
                    <a:pt x="1771433" y="77698"/>
                  </a:lnTo>
                  <a:close/>
                </a:path>
                <a:path w="1823720" h="2651760">
                  <a:moveTo>
                    <a:pt x="1758188" y="0"/>
                  </a:moveTo>
                  <a:lnTo>
                    <a:pt x="1693672" y="77850"/>
                  </a:lnTo>
                  <a:lnTo>
                    <a:pt x="1745525" y="77749"/>
                  </a:lnTo>
                  <a:lnTo>
                    <a:pt x="1745488" y="64770"/>
                  </a:lnTo>
                  <a:lnTo>
                    <a:pt x="1812463" y="64770"/>
                  </a:lnTo>
                  <a:lnTo>
                    <a:pt x="1758188" y="0"/>
                  </a:lnTo>
                  <a:close/>
                </a:path>
                <a:path w="1823720" h="2651760">
                  <a:moveTo>
                    <a:pt x="1771396" y="64770"/>
                  </a:moveTo>
                  <a:lnTo>
                    <a:pt x="1745488" y="64770"/>
                  </a:lnTo>
                  <a:lnTo>
                    <a:pt x="1745525" y="77749"/>
                  </a:lnTo>
                  <a:lnTo>
                    <a:pt x="1771433" y="77698"/>
                  </a:lnTo>
                  <a:lnTo>
                    <a:pt x="1771396" y="64770"/>
                  </a:lnTo>
                  <a:close/>
                </a:path>
                <a:path w="1823720" h="2651760">
                  <a:moveTo>
                    <a:pt x="1812463" y="64770"/>
                  </a:moveTo>
                  <a:lnTo>
                    <a:pt x="1771396" y="64770"/>
                  </a:lnTo>
                  <a:lnTo>
                    <a:pt x="1771433" y="77698"/>
                  </a:lnTo>
                  <a:lnTo>
                    <a:pt x="1823212" y="77597"/>
                  </a:lnTo>
                  <a:lnTo>
                    <a:pt x="1812463" y="64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181855" y="3031235"/>
              <a:ext cx="515620" cy="344805"/>
            </a:xfrm>
            <a:custGeom>
              <a:avLst/>
              <a:gdLst/>
              <a:ahLst/>
              <a:cxnLst/>
              <a:rect l="l" t="t" r="r" b="b"/>
              <a:pathLst>
                <a:path w="515620" h="344804">
                  <a:moveTo>
                    <a:pt x="457708" y="0"/>
                  </a:moveTo>
                  <a:lnTo>
                    <a:pt x="57404" y="0"/>
                  </a:lnTo>
                  <a:lnTo>
                    <a:pt x="35040" y="4504"/>
                  </a:lnTo>
                  <a:lnTo>
                    <a:pt x="16795" y="16795"/>
                  </a:lnTo>
                  <a:lnTo>
                    <a:pt x="4504" y="35040"/>
                  </a:lnTo>
                  <a:lnTo>
                    <a:pt x="0" y="57403"/>
                  </a:lnTo>
                  <a:lnTo>
                    <a:pt x="0" y="287019"/>
                  </a:lnTo>
                  <a:lnTo>
                    <a:pt x="4504" y="309383"/>
                  </a:lnTo>
                  <a:lnTo>
                    <a:pt x="16795" y="327628"/>
                  </a:lnTo>
                  <a:lnTo>
                    <a:pt x="35040" y="339919"/>
                  </a:lnTo>
                  <a:lnTo>
                    <a:pt x="57404" y="344424"/>
                  </a:lnTo>
                  <a:lnTo>
                    <a:pt x="457708" y="344424"/>
                  </a:lnTo>
                  <a:lnTo>
                    <a:pt x="480071" y="339919"/>
                  </a:lnTo>
                  <a:lnTo>
                    <a:pt x="498316" y="327628"/>
                  </a:lnTo>
                  <a:lnTo>
                    <a:pt x="510607" y="309383"/>
                  </a:lnTo>
                  <a:lnTo>
                    <a:pt x="515112" y="287019"/>
                  </a:lnTo>
                  <a:lnTo>
                    <a:pt x="515112" y="57403"/>
                  </a:lnTo>
                  <a:lnTo>
                    <a:pt x="510607" y="35040"/>
                  </a:lnTo>
                  <a:lnTo>
                    <a:pt x="498316" y="16795"/>
                  </a:lnTo>
                  <a:lnTo>
                    <a:pt x="480071" y="4504"/>
                  </a:lnTo>
                  <a:lnTo>
                    <a:pt x="457708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181855" y="3031235"/>
              <a:ext cx="515620" cy="344805"/>
            </a:xfrm>
            <a:custGeom>
              <a:avLst/>
              <a:gdLst/>
              <a:ahLst/>
              <a:cxnLst/>
              <a:rect l="l" t="t" r="r" b="b"/>
              <a:pathLst>
                <a:path w="515620" h="344804">
                  <a:moveTo>
                    <a:pt x="0" y="57403"/>
                  </a:moveTo>
                  <a:lnTo>
                    <a:pt x="4504" y="35040"/>
                  </a:lnTo>
                  <a:lnTo>
                    <a:pt x="16795" y="16795"/>
                  </a:lnTo>
                  <a:lnTo>
                    <a:pt x="35040" y="4504"/>
                  </a:lnTo>
                  <a:lnTo>
                    <a:pt x="57404" y="0"/>
                  </a:lnTo>
                  <a:lnTo>
                    <a:pt x="457708" y="0"/>
                  </a:lnTo>
                  <a:lnTo>
                    <a:pt x="480071" y="4504"/>
                  </a:lnTo>
                  <a:lnTo>
                    <a:pt x="498316" y="16795"/>
                  </a:lnTo>
                  <a:lnTo>
                    <a:pt x="510607" y="35040"/>
                  </a:lnTo>
                  <a:lnTo>
                    <a:pt x="515112" y="57403"/>
                  </a:lnTo>
                  <a:lnTo>
                    <a:pt x="515112" y="287019"/>
                  </a:lnTo>
                  <a:lnTo>
                    <a:pt x="510607" y="309383"/>
                  </a:lnTo>
                  <a:lnTo>
                    <a:pt x="498316" y="327628"/>
                  </a:lnTo>
                  <a:lnTo>
                    <a:pt x="480071" y="339919"/>
                  </a:lnTo>
                  <a:lnTo>
                    <a:pt x="457708" y="344424"/>
                  </a:lnTo>
                  <a:lnTo>
                    <a:pt x="57404" y="344424"/>
                  </a:lnTo>
                  <a:lnTo>
                    <a:pt x="35040" y="339919"/>
                  </a:lnTo>
                  <a:lnTo>
                    <a:pt x="16795" y="327628"/>
                  </a:lnTo>
                  <a:lnTo>
                    <a:pt x="4504" y="309383"/>
                  </a:lnTo>
                  <a:lnTo>
                    <a:pt x="0" y="287019"/>
                  </a:lnTo>
                  <a:lnTo>
                    <a:pt x="0" y="574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13860" y="3084575"/>
              <a:ext cx="246887" cy="246887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4088891" y="3433571"/>
              <a:ext cx="593090" cy="297180"/>
            </a:xfrm>
            <a:custGeom>
              <a:avLst/>
              <a:gdLst/>
              <a:ahLst/>
              <a:cxnLst/>
              <a:rect l="l" t="t" r="r" b="b"/>
              <a:pathLst>
                <a:path w="593089" h="297179">
                  <a:moveTo>
                    <a:pt x="517144" y="0"/>
                  </a:moveTo>
                  <a:lnTo>
                    <a:pt x="422529" y="0"/>
                  </a:lnTo>
                  <a:lnTo>
                    <a:pt x="365760" y="59054"/>
                  </a:lnTo>
                  <a:lnTo>
                    <a:pt x="365760" y="77977"/>
                  </a:lnTo>
                  <a:lnTo>
                    <a:pt x="321691" y="77977"/>
                  </a:lnTo>
                  <a:lnTo>
                    <a:pt x="313182" y="96900"/>
                  </a:lnTo>
                  <a:lnTo>
                    <a:pt x="48387" y="96900"/>
                  </a:lnTo>
                  <a:lnTo>
                    <a:pt x="0" y="147574"/>
                  </a:lnTo>
                  <a:lnTo>
                    <a:pt x="48387" y="210819"/>
                  </a:lnTo>
                  <a:lnTo>
                    <a:pt x="94615" y="177037"/>
                  </a:lnTo>
                  <a:lnTo>
                    <a:pt x="147193" y="210819"/>
                  </a:lnTo>
                  <a:lnTo>
                    <a:pt x="195453" y="179196"/>
                  </a:lnTo>
                  <a:lnTo>
                    <a:pt x="241808" y="206501"/>
                  </a:lnTo>
                  <a:lnTo>
                    <a:pt x="308991" y="204469"/>
                  </a:lnTo>
                  <a:lnTo>
                    <a:pt x="319532" y="219201"/>
                  </a:lnTo>
                  <a:lnTo>
                    <a:pt x="367919" y="223392"/>
                  </a:lnTo>
                  <a:lnTo>
                    <a:pt x="365760" y="242442"/>
                  </a:lnTo>
                  <a:lnTo>
                    <a:pt x="424688" y="297179"/>
                  </a:lnTo>
                  <a:lnTo>
                    <a:pt x="519303" y="297179"/>
                  </a:lnTo>
                  <a:lnTo>
                    <a:pt x="592836" y="223392"/>
                  </a:lnTo>
                  <a:lnTo>
                    <a:pt x="592836" y="75818"/>
                  </a:lnTo>
                  <a:lnTo>
                    <a:pt x="51714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088891" y="3433571"/>
              <a:ext cx="593090" cy="297180"/>
            </a:xfrm>
            <a:custGeom>
              <a:avLst/>
              <a:gdLst/>
              <a:ahLst/>
              <a:cxnLst/>
              <a:rect l="l" t="t" r="r" b="b"/>
              <a:pathLst>
                <a:path w="593089" h="297179">
                  <a:moveTo>
                    <a:pt x="48387" y="96900"/>
                  </a:moveTo>
                  <a:lnTo>
                    <a:pt x="0" y="147574"/>
                  </a:lnTo>
                  <a:lnTo>
                    <a:pt x="48387" y="210819"/>
                  </a:lnTo>
                  <a:lnTo>
                    <a:pt x="94615" y="177037"/>
                  </a:lnTo>
                  <a:lnTo>
                    <a:pt x="147193" y="210819"/>
                  </a:lnTo>
                  <a:lnTo>
                    <a:pt x="195453" y="179196"/>
                  </a:lnTo>
                  <a:lnTo>
                    <a:pt x="241808" y="206501"/>
                  </a:lnTo>
                  <a:lnTo>
                    <a:pt x="308991" y="204469"/>
                  </a:lnTo>
                  <a:lnTo>
                    <a:pt x="319532" y="219201"/>
                  </a:lnTo>
                  <a:lnTo>
                    <a:pt x="367919" y="223392"/>
                  </a:lnTo>
                  <a:lnTo>
                    <a:pt x="365760" y="242442"/>
                  </a:lnTo>
                  <a:lnTo>
                    <a:pt x="424688" y="297179"/>
                  </a:lnTo>
                  <a:lnTo>
                    <a:pt x="519303" y="297179"/>
                  </a:lnTo>
                  <a:lnTo>
                    <a:pt x="592836" y="223392"/>
                  </a:lnTo>
                  <a:lnTo>
                    <a:pt x="592836" y="75818"/>
                  </a:lnTo>
                  <a:lnTo>
                    <a:pt x="517144" y="0"/>
                  </a:lnTo>
                  <a:lnTo>
                    <a:pt x="422529" y="0"/>
                  </a:lnTo>
                  <a:lnTo>
                    <a:pt x="365760" y="59054"/>
                  </a:lnTo>
                  <a:lnTo>
                    <a:pt x="365760" y="77977"/>
                  </a:lnTo>
                  <a:lnTo>
                    <a:pt x="321691" y="77977"/>
                  </a:lnTo>
                  <a:lnTo>
                    <a:pt x="313182" y="96900"/>
                  </a:lnTo>
                  <a:lnTo>
                    <a:pt x="48387" y="969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4479163" y="3001619"/>
            <a:ext cx="172720" cy="76136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595"/>
              </a:spcBef>
            </a:pPr>
            <a:r>
              <a:rPr sz="2000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000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33" name="object 13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644139" y="5186171"/>
            <a:ext cx="89916" cy="89916"/>
          </a:xfrm>
          <a:prstGeom prst="rect">
            <a:avLst/>
          </a:prstGeom>
        </p:spPr>
      </p:pic>
      <p:grpSp>
        <p:nvGrpSpPr>
          <p:cNvPr id="134" name="object 134"/>
          <p:cNvGrpSpPr/>
          <p:nvPr/>
        </p:nvGrpSpPr>
        <p:grpSpPr>
          <a:xfrm>
            <a:off x="5875020" y="5257800"/>
            <a:ext cx="596900" cy="129539"/>
            <a:chOff x="5875020" y="5257800"/>
            <a:chExt cx="596900" cy="129539"/>
          </a:xfrm>
        </p:grpSpPr>
        <p:sp>
          <p:nvSpPr>
            <p:cNvPr id="135" name="object 135"/>
            <p:cNvSpPr/>
            <p:nvPr/>
          </p:nvSpPr>
          <p:spPr>
            <a:xfrm>
              <a:off x="5878830" y="5257800"/>
              <a:ext cx="593090" cy="129539"/>
            </a:xfrm>
            <a:custGeom>
              <a:avLst/>
              <a:gdLst/>
              <a:ahLst/>
              <a:cxnLst/>
              <a:rect l="l" t="t" r="r" b="b"/>
              <a:pathLst>
                <a:path w="593089" h="129539">
                  <a:moveTo>
                    <a:pt x="515112" y="0"/>
                  </a:moveTo>
                  <a:lnTo>
                    <a:pt x="515112" y="129540"/>
                  </a:lnTo>
                  <a:lnTo>
                    <a:pt x="577291" y="77724"/>
                  </a:lnTo>
                  <a:lnTo>
                    <a:pt x="528066" y="77724"/>
                  </a:lnTo>
                  <a:lnTo>
                    <a:pt x="528066" y="51815"/>
                  </a:lnTo>
                  <a:lnTo>
                    <a:pt x="577291" y="51815"/>
                  </a:lnTo>
                  <a:lnTo>
                    <a:pt x="515112" y="0"/>
                  </a:lnTo>
                  <a:close/>
                </a:path>
                <a:path w="593089" h="129539">
                  <a:moveTo>
                    <a:pt x="515112" y="51815"/>
                  </a:moveTo>
                  <a:lnTo>
                    <a:pt x="0" y="51815"/>
                  </a:lnTo>
                  <a:lnTo>
                    <a:pt x="0" y="77724"/>
                  </a:lnTo>
                  <a:lnTo>
                    <a:pt x="515112" y="77724"/>
                  </a:lnTo>
                  <a:lnTo>
                    <a:pt x="515112" y="51815"/>
                  </a:lnTo>
                  <a:close/>
                </a:path>
                <a:path w="593089" h="129539">
                  <a:moveTo>
                    <a:pt x="577291" y="51815"/>
                  </a:moveTo>
                  <a:lnTo>
                    <a:pt x="528066" y="51815"/>
                  </a:lnTo>
                  <a:lnTo>
                    <a:pt x="528066" y="77724"/>
                  </a:lnTo>
                  <a:lnTo>
                    <a:pt x="577291" y="77724"/>
                  </a:lnTo>
                  <a:lnTo>
                    <a:pt x="592836" y="64769"/>
                  </a:lnTo>
                  <a:lnTo>
                    <a:pt x="577291" y="51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75020" y="5279135"/>
              <a:ext cx="80772" cy="80772"/>
            </a:xfrm>
            <a:prstGeom prst="rect">
              <a:avLst/>
            </a:prstGeom>
          </p:spPr>
        </p:pic>
      </p:grpSp>
      <p:sp>
        <p:nvSpPr>
          <p:cNvPr id="137" name="object 137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38" name="object 138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39" name="object 139"/>
          <p:cNvSpPr txBox="1"/>
          <p:nvPr/>
        </p:nvSpPr>
        <p:spPr>
          <a:xfrm>
            <a:off x="8358885" y="6276669"/>
            <a:ext cx="303530" cy="238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400" dirty="0">
                <a:latin typeface="Arial"/>
                <a:cs typeface="Arial"/>
              </a:rPr>
              <a:t>10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61290"/>
            <a:ext cx="3150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Silo </a:t>
            </a:r>
            <a:r>
              <a:rPr sz="3600" dirty="0"/>
              <a:t>Id</a:t>
            </a:r>
            <a:r>
              <a:rPr sz="3600" spc="-85" dirty="0"/>
              <a:t> </a:t>
            </a:r>
            <a:r>
              <a:rPr sz="3600" dirty="0"/>
              <a:t>domains</a:t>
            </a:r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358885" y="6276669"/>
            <a:ext cx="303530" cy="238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400" dirty="0">
                <a:latin typeface="Arial"/>
                <a:cs typeface="Arial"/>
              </a:rPr>
              <a:t>11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  <a:tab pos="3337560" algn="l"/>
              </a:tabLst>
            </a:pPr>
            <a:r>
              <a:rPr dirty="0"/>
              <a:t>SP </a:t>
            </a:r>
            <a:r>
              <a:rPr spc="-5" dirty="0"/>
              <a:t>(Service Provider) </a:t>
            </a:r>
            <a:r>
              <a:rPr dirty="0"/>
              <a:t>= IdP </a:t>
            </a:r>
            <a:r>
              <a:rPr spc="-5" dirty="0"/>
              <a:t>(Identity Provider):  controls</a:t>
            </a:r>
            <a:r>
              <a:rPr spc="20" dirty="0"/>
              <a:t> </a:t>
            </a:r>
            <a:r>
              <a:rPr spc="-5" dirty="0"/>
              <a:t>name</a:t>
            </a:r>
            <a:r>
              <a:rPr spc="30" dirty="0"/>
              <a:t> </a:t>
            </a:r>
            <a:r>
              <a:rPr spc="-5" dirty="0"/>
              <a:t>space	and provides </a:t>
            </a:r>
            <a:r>
              <a:rPr dirty="0"/>
              <a:t>access</a:t>
            </a:r>
            <a:r>
              <a:rPr spc="15" dirty="0"/>
              <a:t> </a:t>
            </a:r>
            <a:r>
              <a:rPr spc="-5" dirty="0"/>
              <a:t>credentials</a:t>
            </a: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Unique identifier assigned </a:t>
            </a:r>
            <a:r>
              <a:rPr dirty="0"/>
              <a:t>to </a:t>
            </a:r>
            <a:r>
              <a:rPr spc="-5" dirty="0"/>
              <a:t>each</a:t>
            </a:r>
            <a:r>
              <a:rPr spc="75" dirty="0"/>
              <a:t> </a:t>
            </a:r>
            <a:r>
              <a:rPr spc="-5" dirty="0"/>
              <a:t>entity</a:t>
            </a: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Advantages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Simple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deploy, low initial cost for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SPs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Potentially good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privacy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Disadvantages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91906" y="1092453"/>
            <a:ext cx="431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3873474"/>
            <a:ext cx="7961630" cy="14890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299085" algn="l"/>
                <a:tab pos="299720" algn="l"/>
              </a:tabLst>
            </a:pPr>
            <a:r>
              <a:rPr sz="2000" dirty="0">
                <a:latin typeface="Arial"/>
                <a:cs typeface="Arial"/>
              </a:rPr>
              <a:t>Identity overload for users, poor usability, no business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integration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299085" algn="l"/>
                <a:tab pos="299720" algn="l"/>
              </a:tabLst>
            </a:pPr>
            <a:r>
              <a:rPr sz="2000" dirty="0">
                <a:latin typeface="Arial"/>
                <a:cs typeface="Arial"/>
              </a:rPr>
              <a:t>Low acceptance of new services with separate Id &amp;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credentials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299085" algn="l"/>
                <a:tab pos="299720" algn="l"/>
              </a:tabLst>
            </a:pPr>
            <a:r>
              <a:rPr sz="2000" dirty="0">
                <a:latin typeface="Arial"/>
                <a:cs typeface="Arial"/>
              </a:rPr>
              <a:t>Users must provide same information to many service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providers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299085" algn="l"/>
                <a:tab pos="299720" algn="l"/>
              </a:tabLst>
            </a:pPr>
            <a:r>
              <a:rPr sz="2000" dirty="0">
                <a:latin typeface="Arial"/>
                <a:cs typeface="Arial"/>
              </a:rPr>
              <a:t>For service providers: Barrier to service bundling and data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collection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310641"/>
            <a:ext cx="3812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Identity</a:t>
            </a:r>
            <a:r>
              <a:rPr sz="3600" spc="-15" dirty="0"/>
              <a:t> </a:t>
            </a:r>
            <a:r>
              <a:rPr sz="3600" spc="-5" dirty="0"/>
              <a:t>Federation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54939" y="1036396"/>
            <a:ext cx="8872220" cy="510476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756285" marR="103505" indent="-287020">
              <a:lnSpc>
                <a:spcPct val="90100"/>
              </a:lnSpc>
              <a:spcBef>
                <a:spcPts val="385"/>
              </a:spcBef>
              <a:tabLst>
                <a:tab pos="6415405" algn="l"/>
              </a:tabLst>
            </a:pPr>
            <a:r>
              <a:rPr sz="2400" dirty="0">
                <a:latin typeface="Arial"/>
                <a:cs typeface="Arial"/>
              </a:rPr>
              <a:t>– A set of agreements, standards and technologies that  </a:t>
            </a:r>
            <a:r>
              <a:rPr sz="2400" spc="-5" dirty="0">
                <a:latin typeface="Arial"/>
                <a:cs typeface="Arial"/>
              </a:rPr>
              <a:t>enable a </a:t>
            </a:r>
            <a:r>
              <a:rPr sz="2400" dirty="0">
                <a:latin typeface="Arial"/>
                <a:cs typeface="Arial"/>
              </a:rPr>
              <a:t>group of </a:t>
            </a:r>
            <a:r>
              <a:rPr sz="2400" spc="-5" dirty="0">
                <a:latin typeface="Arial"/>
                <a:cs typeface="Arial"/>
              </a:rPr>
              <a:t>SPs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recognise and </a:t>
            </a:r>
            <a:r>
              <a:rPr sz="2400" dirty="0">
                <a:latin typeface="Arial"/>
                <a:cs typeface="Arial"/>
              </a:rPr>
              <a:t>trust </a:t>
            </a:r>
            <a:r>
              <a:rPr sz="2400" spc="-5" dirty="0">
                <a:latin typeface="Arial"/>
                <a:cs typeface="Arial"/>
              </a:rPr>
              <a:t>user identities  and credentials </a:t>
            </a:r>
            <a:r>
              <a:rPr sz="2400" dirty="0">
                <a:latin typeface="Arial"/>
                <a:cs typeface="Arial"/>
              </a:rPr>
              <a:t>from different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IdPs, </a:t>
            </a:r>
            <a:r>
              <a:rPr sz="2400" dirty="0">
                <a:latin typeface="Arial"/>
                <a:cs typeface="Arial"/>
              </a:rPr>
              <a:t>CrPs	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SPs.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Four main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types: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ts val="2735"/>
              </a:lnSpc>
              <a:spcBef>
                <a:spcPts val="305"/>
              </a:spcBef>
              <a:buAutoNum type="arabicPeriod"/>
              <a:tabLst>
                <a:tab pos="756920" algn="l"/>
              </a:tabLst>
            </a:pPr>
            <a:r>
              <a:rPr sz="2400" b="1" dirty="0">
                <a:latin typeface="Arial"/>
                <a:cs typeface="Arial"/>
              </a:rPr>
              <a:t>Centralized Federation: </a:t>
            </a:r>
            <a:r>
              <a:rPr sz="2400" spc="-5" dirty="0">
                <a:latin typeface="Arial"/>
                <a:cs typeface="Arial"/>
              </a:rPr>
              <a:t>Centralised name </a:t>
            </a:r>
            <a:r>
              <a:rPr sz="2400" dirty="0">
                <a:latin typeface="Arial"/>
                <a:cs typeface="Arial"/>
              </a:rPr>
              <a:t>space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756285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management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credentials by single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IdP/CrP.</a:t>
            </a:r>
            <a:endParaRPr sz="2400">
              <a:latin typeface="Arial"/>
              <a:cs typeface="Arial"/>
            </a:endParaRPr>
          </a:p>
          <a:p>
            <a:pPr marL="756285" marR="571500" lvl="1" indent="-287020">
              <a:lnSpc>
                <a:spcPts val="2590"/>
              </a:lnSpc>
              <a:spcBef>
                <a:spcPts val="615"/>
              </a:spcBef>
              <a:buAutoNum type="arabicPeriod" startAt="2"/>
              <a:tabLst>
                <a:tab pos="756920" algn="l"/>
              </a:tabLst>
            </a:pPr>
            <a:r>
              <a:rPr sz="2400" b="1" dirty="0">
                <a:latin typeface="Arial"/>
                <a:cs typeface="Arial"/>
              </a:rPr>
              <a:t>Distributed Identity </a:t>
            </a:r>
            <a:r>
              <a:rPr sz="2400" b="1" spc="5" dirty="0">
                <a:latin typeface="Arial"/>
                <a:cs typeface="Arial"/>
              </a:rPr>
              <a:t>with </a:t>
            </a:r>
            <a:r>
              <a:rPr sz="2400" b="1" dirty="0">
                <a:latin typeface="Arial"/>
                <a:cs typeface="Arial"/>
              </a:rPr>
              <a:t>Centralised</a:t>
            </a:r>
            <a:r>
              <a:rPr sz="2400" b="1" spc="-16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Authentication:  </a:t>
            </a:r>
            <a:r>
              <a:rPr sz="2400" spc="-5" dirty="0">
                <a:latin typeface="Arial"/>
                <a:cs typeface="Arial"/>
              </a:rPr>
              <a:t>Distributed name spaces managed by multiple IdPs.  Centralised credentials </a:t>
            </a:r>
            <a:r>
              <a:rPr sz="2400" dirty="0">
                <a:latin typeface="Arial"/>
                <a:cs typeface="Arial"/>
              </a:rPr>
              <a:t>authentication </a:t>
            </a:r>
            <a:r>
              <a:rPr sz="2400" spc="-5" dirty="0">
                <a:latin typeface="Arial"/>
                <a:cs typeface="Arial"/>
              </a:rPr>
              <a:t>by single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CrP.</a:t>
            </a:r>
            <a:endParaRPr sz="2400">
              <a:latin typeface="Arial"/>
              <a:cs typeface="Arial"/>
            </a:endParaRPr>
          </a:p>
          <a:p>
            <a:pPr marL="756285" marR="5080" lvl="1" indent="-287020">
              <a:lnSpc>
                <a:spcPts val="2590"/>
              </a:lnSpc>
              <a:spcBef>
                <a:spcPts val="585"/>
              </a:spcBef>
              <a:buAutoNum type="arabicPeriod" startAt="2"/>
              <a:tabLst>
                <a:tab pos="756920" algn="l"/>
              </a:tabLst>
            </a:pPr>
            <a:r>
              <a:rPr sz="2400" b="1" dirty="0">
                <a:latin typeface="Arial"/>
                <a:cs typeface="Arial"/>
              </a:rPr>
              <a:t>Centralised Identity </a:t>
            </a:r>
            <a:r>
              <a:rPr sz="2400" b="1" spc="5" dirty="0">
                <a:latin typeface="Arial"/>
                <a:cs typeface="Arial"/>
              </a:rPr>
              <a:t>with </a:t>
            </a:r>
            <a:r>
              <a:rPr sz="2400" b="1" dirty="0">
                <a:latin typeface="Arial"/>
                <a:cs typeface="Arial"/>
              </a:rPr>
              <a:t>Distributed Authentication:  </a:t>
            </a:r>
            <a:r>
              <a:rPr sz="2400" spc="-5" dirty="0">
                <a:latin typeface="Arial"/>
                <a:cs typeface="Arial"/>
              </a:rPr>
              <a:t>Centralised name </a:t>
            </a:r>
            <a:r>
              <a:rPr sz="2400" dirty="0">
                <a:latin typeface="Arial"/>
                <a:cs typeface="Arial"/>
              </a:rPr>
              <a:t>space </a:t>
            </a:r>
            <a:r>
              <a:rPr sz="2400" spc="-5" dirty="0">
                <a:latin typeface="Arial"/>
                <a:cs typeface="Arial"/>
              </a:rPr>
              <a:t>managed by single </a:t>
            </a:r>
            <a:r>
              <a:rPr sz="2400" dirty="0">
                <a:latin typeface="Arial"/>
                <a:cs typeface="Arial"/>
              </a:rPr>
              <a:t>IdP. </a:t>
            </a:r>
            <a:r>
              <a:rPr sz="2400" spc="-5" dirty="0">
                <a:latin typeface="Arial"/>
                <a:cs typeface="Arial"/>
              </a:rPr>
              <a:t>Distributed  </a:t>
            </a:r>
            <a:r>
              <a:rPr sz="2400" dirty="0">
                <a:latin typeface="Arial"/>
                <a:cs typeface="Arial"/>
              </a:rPr>
              <a:t>mgmt. of </a:t>
            </a:r>
            <a:r>
              <a:rPr sz="2400" spc="-5" dirty="0">
                <a:latin typeface="Arial"/>
                <a:cs typeface="Arial"/>
              </a:rPr>
              <a:t>credentials and </a:t>
            </a:r>
            <a:r>
              <a:rPr sz="2400" dirty="0">
                <a:latin typeface="Arial"/>
                <a:cs typeface="Arial"/>
              </a:rPr>
              <a:t>authentication </a:t>
            </a:r>
            <a:r>
              <a:rPr sz="2400" spc="-5" dirty="0">
                <a:latin typeface="Arial"/>
                <a:cs typeface="Arial"/>
              </a:rPr>
              <a:t>by multiple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CrPs.</a:t>
            </a:r>
            <a:endParaRPr sz="2400">
              <a:latin typeface="Arial"/>
              <a:cs typeface="Arial"/>
            </a:endParaRPr>
          </a:p>
          <a:p>
            <a:pPr marL="927100" marR="551180" lvl="1" indent="-457834">
              <a:lnSpc>
                <a:spcPts val="2590"/>
              </a:lnSpc>
              <a:spcBef>
                <a:spcPts val="580"/>
              </a:spcBef>
              <a:buAutoNum type="arabicPeriod" startAt="2"/>
              <a:tabLst>
                <a:tab pos="927100" algn="l"/>
                <a:tab pos="927735" algn="l"/>
              </a:tabLst>
            </a:pPr>
            <a:r>
              <a:rPr sz="2400" b="1" dirty="0">
                <a:latin typeface="Arial"/>
                <a:cs typeface="Arial"/>
              </a:rPr>
              <a:t>Distributed </a:t>
            </a:r>
            <a:r>
              <a:rPr sz="2400" b="1" spc="-5" dirty="0">
                <a:latin typeface="Arial"/>
                <a:cs typeface="Arial"/>
              </a:rPr>
              <a:t>Federation: </a:t>
            </a:r>
            <a:r>
              <a:rPr sz="2400" spc="-5" dirty="0">
                <a:latin typeface="Arial"/>
                <a:cs typeface="Arial"/>
              </a:rPr>
              <a:t>Distributed name spaces and  management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credentials </a:t>
            </a:r>
            <a:r>
              <a:rPr sz="240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multiple </a:t>
            </a:r>
            <a:r>
              <a:rPr sz="2400" dirty="0">
                <a:latin typeface="Arial"/>
                <a:cs typeface="Arial"/>
              </a:rPr>
              <a:t>IdPs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CrPs.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41720" y="64007"/>
            <a:ext cx="2725420" cy="890269"/>
            <a:chOff x="6141720" y="64007"/>
            <a:chExt cx="2725420" cy="890269"/>
          </a:xfrm>
        </p:grpSpPr>
        <p:sp>
          <p:nvSpPr>
            <p:cNvPr id="5" name="object 5"/>
            <p:cNvSpPr/>
            <p:nvPr/>
          </p:nvSpPr>
          <p:spPr>
            <a:xfrm>
              <a:off x="6154674" y="76961"/>
              <a:ext cx="2699385" cy="864235"/>
            </a:xfrm>
            <a:custGeom>
              <a:avLst/>
              <a:gdLst/>
              <a:ahLst/>
              <a:cxnLst/>
              <a:rect l="l" t="t" r="r" b="b"/>
              <a:pathLst>
                <a:path w="2699384" h="864235">
                  <a:moveTo>
                    <a:pt x="1349502" y="0"/>
                  </a:moveTo>
                  <a:lnTo>
                    <a:pt x="0" y="864108"/>
                  </a:lnTo>
                  <a:lnTo>
                    <a:pt x="2699004" y="864108"/>
                  </a:lnTo>
                  <a:lnTo>
                    <a:pt x="1349502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54674" y="76961"/>
              <a:ext cx="2699385" cy="864235"/>
            </a:xfrm>
            <a:custGeom>
              <a:avLst/>
              <a:gdLst/>
              <a:ahLst/>
              <a:cxnLst/>
              <a:rect l="l" t="t" r="r" b="b"/>
              <a:pathLst>
                <a:path w="2699384" h="864235">
                  <a:moveTo>
                    <a:pt x="0" y="864108"/>
                  </a:moveTo>
                  <a:lnTo>
                    <a:pt x="1349502" y="0"/>
                  </a:lnTo>
                  <a:lnTo>
                    <a:pt x="2699004" y="864108"/>
                  </a:lnTo>
                  <a:lnTo>
                    <a:pt x="0" y="864108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23075" y="242442"/>
            <a:ext cx="13608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5118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Arial"/>
                <a:cs typeface="Arial"/>
              </a:rPr>
              <a:t>Id  Fe</a:t>
            </a:r>
            <a:r>
              <a:rPr sz="2200" dirty="0">
                <a:latin typeface="Arial"/>
                <a:cs typeface="Arial"/>
              </a:rPr>
              <a:t>d</a:t>
            </a:r>
            <a:r>
              <a:rPr sz="2200" spc="-5" dirty="0">
                <a:latin typeface="Arial"/>
                <a:cs typeface="Arial"/>
              </a:rPr>
              <a:t>erati</a:t>
            </a:r>
            <a:r>
              <a:rPr sz="2200" dirty="0">
                <a:latin typeface="Arial"/>
                <a:cs typeface="Arial"/>
              </a:rPr>
              <a:t>o</a:t>
            </a:r>
            <a:r>
              <a:rPr sz="2200" spc="-5" dirty="0">
                <a:latin typeface="Arial"/>
                <a:cs typeface="Arial"/>
              </a:rPr>
              <a:t>n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8358885" y="6276669"/>
            <a:ext cx="303530" cy="238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400" dirty="0">
                <a:latin typeface="Arial"/>
                <a:cs typeface="Arial"/>
              </a:rPr>
              <a:t>12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5260" y="2827446"/>
            <a:ext cx="824423" cy="6656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120777"/>
            <a:ext cx="5182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Identity Federation</a:t>
            </a:r>
            <a:r>
              <a:rPr sz="3600" spc="-25" dirty="0"/>
              <a:t> </a:t>
            </a:r>
            <a:r>
              <a:rPr sz="3600" dirty="0"/>
              <a:t>Types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8396985" y="6303085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2743200"/>
            <a:ext cx="760476" cy="75590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833751" y="3809998"/>
            <a:ext cx="6234430" cy="2997200"/>
            <a:chOff x="2833751" y="3809998"/>
            <a:chExt cx="6234430" cy="2997200"/>
          </a:xfrm>
        </p:grpSpPr>
        <p:sp>
          <p:nvSpPr>
            <p:cNvPr id="9" name="object 9"/>
            <p:cNvSpPr/>
            <p:nvPr/>
          </p:nvSpPr>
          <p:spPr>
            <a:xfrm>
              <a:off x="2833751" y="3809999"/>
              <a:ext cx="6234430" cy="2997200"/>
            </a:xfrm>
            <a:custGeom>
              <a:avLst/>
              <a:gdLst/>
              <a:ahLst/>
              <a:cxnLst/>
              <a:rect l="l" t="t" r="r" b="b"/>
              <a:pathLst>
                <a:path w="6234430" h="2997200">
                  <a:moveTo>
                    <a:pt x="6234049" y="0"/>
                  </a:moveTo>
                  <a:lnTo>
                    <a:pt x="2978150" y="0"/>
                  </a:lnTo>
                  <a:lnTo>
                    <a:pt x="0" y="0"/>
                  </a:lnTo>
                  <a:lnTo>
                    <a:pt x="0" y="2997200"/>
                  </a:lnTo>
                  <a:lnTo>
                    <a:pt x="2978150" y="2997200"/>
                  </a:lnTo>
                  <a:lnTo>
                    <a:pt x="6234049" y="2997200"/>
                  </a:lnTo>
                  <a:lnTo>
                    <a:pt x="62340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52800" y="3886199"/>
              <a:ext cx="4953000" cy="838200"/>
            </a:xfrm>
            <a:custGeom>
              <a:avLst/>
              <a:gdLst/>
              <a:ahLst/>
              <a:cxnLst/>
              <a:rect l="l" t="t" r="r" b="b"/>
              <a:pathLst>
                <a:path w="4953000" h="838200">
                  <a:moveTo>
                    <a:pt x="1997964" y="76200"/>
                  </a:moveTo>
                  <a:lnTo>
                    <a:pt x="0" y="76200"/>
                  </a:lnTo>
                  <a:lnTo>
                    <a:pt x="0" y="838200"/>
                  </a:lnTo>
                  <a:lnTo>
                    <a:pt x="1997964" y="838200"/>
                  </a:lnTo>
                  <a:lnTo>
                    <a:pt x="1997964" y="76200"/>
                  </a:lnTo>
                  <a:close/>
                </a:path>
                <a:path w="4953000" h="838200">
                  <a:moveTo>
                    <a:pt x="4953000" y="0"/>
                  </a:moveTo>
                  <a:lnTo>
                    <a:pt x="3107436" y="0"/>
                  </a:lnTo>
                  <a:lnTo>
                    <a:pt x="3107436" y="381000"/>
                  </a:lnTo>
                  <a:lnTo>
                    <a:pt x="4953000" y="381000"/>
                  </a:lnTo>
                  <a:lnTo>
                    <a:pt x="4953000" y="0"/>
                  </a:lnTo>
                  <a:close/>
                </a:path>
              </a:pathLst>
            </a:custGeom>
            <a:solidFill>
              <a:srgbClr val="B8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51516" y="2690271"/>
            <a:ext cx="825115" cy="81063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97167" y="5867400"/>
            <a:ext cx="2285999" cy="8382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03982" y="2606807"/>
            <a:ext cx="1659635" cy="107365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895600" y="4939284"/>
            <a:ext cx="2696210" cy="1510665"/>
            <a:chOff x="2895600" y="4939284"/>
            <a:chExt cx="2696210" cy="151066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95600" y="4939284"/>
              <a:ext cx="2084831" cy="151028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4760" y="5730240"/>
              <a:ext cx="1796795" cy="588264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14743" y="4419600"/>
            <a:ext cx="1286255" cy="720851"/>
          </a:xfrm>
          <a:prstGeom prst="rect">
            <a:avLst/>
          </a:prstGeom>
        </p:spPr>
      </p:pic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46050" y="908050"/>
          <a:ext cx="9055733" cy="59156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1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5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6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97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88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marL="878205" marR="425450" indent="-4470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b="1" dirty="0">
                          <a:latin typeface="Arial"/>
                          <a:cs typeface="Arial"/>
                        </a:rPr>
                        <a:t>Feder</a:t>
                      </a:r>
                      <a:r>
                        <a:rPr sz="2800" b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800" b="1" dirty="0">
                          <a:latin typeface="Arial"/>
                          <a:cs typeface="Arial"/>
                        </a:rPr>
                        <a:t>tion  </a:t>
                      </a:r>
                      <a:r>
                        <a:rPr sz="2800" b="1" spc="-10" dirty="0">
                          <a:latin typeface="Arial"/>
                          <a:cs typeface="Arial"/>
                        </a:rPr>
                        <a:t>types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68580" marR="96520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b="1" dirty="0">
                          <a:latin typeface="Arial"/>
                          <a:cs typeface="Arial"/>
                        </a:rPr>
                        <a:t>Centr</a:t>
                      </a:r>
                      <a:r>
                        <a:rPr sz="2800" b="1" spc="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800" b="1" dirty="0">
                          <a:latin typeface="Arial"/>
                          <a:cs typeface="Arial"/>
                        </a:rPr>
                        <a:t>li</a:t>
                      </a:r>
                      <a:r>
                        <a:rPr sz="2800" b="1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2800" b="1" dirty="0">
                          <a:latin typeface="Arial"/>
                          <a:cs typeface="Arial"/>
                        </a:rPr>
                        <a:t>ed  </a:t>
                      </a:r>
                      <a:r>
                        <a:rPr sz="2800" b="1" spc="-5" dirty="0">
                          <a:latin typeface="Arial"/>
                          <a:cs typeface="Arial"/>
                        </a:rPr>
                        <a:t>Identity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69215" marR="130238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b="1" dirty="0">
                          <a:latin typeface="Arial"/>
                          <a:cs typeface="Arial"/>
                        </a:rPr>
                        <a:t>Dis</a:t>
                      </a:r>
                      <a:r>
                        <a:rPr sz="2800" b="1" spc="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800" b="1" dirty="0">
                          <a:latin typeface="Arial"/>
                          <a:cs typeface="Arial"/>
                        </a:rPr>
                        <a:t>ribut</a:t>
                      </a:r>
                      <a:r>
                        <a:rPr sz="2800" b="1" spc="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800" b="1" dirty="0">
                          <a:latin typeface="Arial"/>
                          <a:cs typeface="Arial"/>
                        </a:rPr>
                        <a:t>d  </a:t>
                      </a:r>
                      <a:r>
                        <a:rPr sz="2800" b="1" spc="-5" dirty="0">
                          <a:latin typeface="Arial"/>
                          <a:cs typeface="Arial"/>
                        </a:rPr>
                        <a:t>Identity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marL="67945" marR="117475">
                        <a:lnSpc>
                          <a:spcPct val="100000"/>
                        </a:lnSpc>
                      </a:pPr>
                      <a:r>
                        <a:rPr sz="2800" b="1" spc="-5" dirty="0">
                          <a:latin typeface="Arial"/>
                          <a:cs typeface="Arial"/>
                        </a:rPr>
                        <a:t>Centralised  </a:t>
                      </a:r>
                      <a:r>
                        <a:rPr sz="2800" b="1" dirty="0">
                          <a:latin typeface="Arial"/>
                          <a:cs typeface="Arial"/>
                        </a:rPr>
                        <a:t>Authentic</a:t>
                      </a:r>
                      <a:r>
                        <a:rPr sz="2800" b="1" spc="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800" b="1" dirty="0">
                          <a:latin typeface="Arial"/>
                          <a:cs typeface="Arial"/>
                        </a:rPr>
                        <a:t>tion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8DFE2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8DFE2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R="39370"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R="39370"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R="39370"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47650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fa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99695" marR="85090">
                        <a:lnSpc>
                          <a:spcPts val="2820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Distributed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Id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23495" marR="85090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Centralised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Cr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R="85090"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R="8509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40640">
                        <a:lnSpc>
                          <a:spcPct val="100000"/>
                        </a:lnSpc>
                        <a:tabLst>
                          <a:tab pos="1407795" algn="l"/>
                        </a:tabLst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cebook	twit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8DF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ts val="2825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Centralised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1210310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Goog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le</a:t>
                      </a:r>
                      <a:r>
                        <a:rPr sz="20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+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71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67945" marR="1174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5" dirty="0">
                          <a:latin typeface="Arial"/>
                          <a:cs typeface="Arial"/>
                        </a:rPr>
                        <a:t>Distributed  </a:t>
                      </a:r>
                      <a:r>
                        <a:rPr sz="2800" b="1" dirty="0">
                          <a:latin typeface="Arial"/>
                          <a:cs typeface="Arial"/>
                        </a:rPr>
                        <a:t>Authentic</a:t>
                      </a:r>
                      <a:r>
                        <a:rPr sz="2800" b="1" spc="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800" b="1" dirty="0">
                          <a:latin typeface="Arial"/>
                          <a:cs typeface="Arial"/>
                        </a:rPr>
                        <a:t>tion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8DFE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586105" marR="511175" indent="-1079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Centralised</a:t>
                      </a:r>
                      <a:r>
                        <a:rPr sz="24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Id 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Distributed</a:t>
                      </a:r>
                      <a:r>
                        <a:rPr sz="24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Cr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842644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Distributed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53200" y="5237988"/>
            <a:ext cx="1600200" cy="5577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1483"/>
            <a:ext cx="48018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Federation model</a:t>
            </a:r>
            <a:r>
              <a:rPr sz="3600" spc="-95" dirty="0"/>
              <a:t> </a:t>
            </a:r>
            <a:r>
              <a:rPr sz="3600" spc="-5" dirty="0"/>
              <a:t>types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54939" y="866975"/>
            <a:ext cx="8890000" cy="497713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Aadhaar (India) and google+ are centralised</a:t>
            </a:r>
            <a:r>
              <a:rPr sz="2400" spc="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because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they control and manage the domain’s name space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identities,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they always verify the authentication credentials in their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federations.</a:t>
            </a:r>
            <a:endParaRPr sz="2000">
              <a:latin typeface="Arial"/>
              <a:cs typeface="Arial"/>
            </a:endParaRPr>
          </a:p>
          <a:p>
            <a:pPr marL="355600" marR="1475740" indent="-342900">
              <a:lnSpc>
                <a:spcPts val="2590"/>
              </a:lnSpc>
              <a:spcBef>
                <a:spcPts val="61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Facebook and Twitter have distributed identities and  centralised credentials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because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09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they do not manage identities which are ordinary email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addresses,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they always </a:t>
            </a:r>
            <a:r>
              <a:rPr sz="2000" spc="-5" dirty="0">
                <a:latin typeface="Arial"/>
                <a:cs typeface="Arial"/>
              </a:rPr>
              <a:t>verify </a:t>
            </a:r>
            <a:r>
              <a:rPr sz="2000" dirty="0">
                <a:latin typeface="Arial"/>
                <a:cs typeface="Arial"/>
              </a:rPr>
              <a:t>the authentication credentials in </a:t>
            </a:r>
            <a:r>
              <a:rPr sz="2000" spc="-5" dirty="0">
                <a:latin typeface="Arial"/>
                <a:cs typeface="Arial"/>
              </a:rPr>
              <a:t>their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federations.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ts val="2735"/>
              </a:lnSpc>
              <a:spcBef>
                <a:spcPts val="2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The ID-portal Norway has centralised </a:t>
            </a:r>
            <a:r>
              <a:rPr sz="2400" dirty="0">
                <a:latin typeface="Arial"/>
                <a:cs typeface="Arial"/>
              </a:rPr>
              <a:t>Id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distributed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authentication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because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5"/>
              </a:spcBef>
              <a:buChar char="–"/>
              <a:tabLst>
                <a:tab pos="756285" algn="l"/>
                <a:tab pos="756920" algn="l"/>
                <a:tab pos="1900555" algn="l"/>
              </a:tabLst>
            </a:pPr>
            <a:r>
              <a:rPr sz="2000" dirty="0">
                <a:latin typeface="Arial"/>
                <a:cs typeface="Arial"/>
              </a:rPr>
              <a:t>identities	are national id-numbers, managed by the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government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multiple private credentials providers verify credentials for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authentication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OpenID </a:t>
            </a:r>
            <a:r>
              <a:rPr sz="2400" spc="-5" dirty="0">
                <a:latin typeface="Arial"/>
                <a:cs typeface="Arial"/>
              </a:rPr>
              <a:t>and eduroam are distributed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because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multiple Id-providers control and manage name spaces for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identities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the same Id-providers also verify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credentials for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authentication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42531" y="1018032"/>
            <a:ext cx="1382395" cy="1260475"/>
            <a:chOff x="6542531" y="1018032"/>
            <a:chExt cx="1382395" cy="12604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5659" y="1031748"/>
              <a:ext cx="458724" cy="56845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7267" y="1447800"/>
              <a:ext cx="827531" cy="830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42531" y="1220724"/>
              <a:ext cx="554990" cy="896619"/>
            </a:xfrm>
            <a:custGeom>
              <a:avLst/>
              <a:gdLst/>
              <a:ahLst/>
              <a:cxnLst/>
              <a:rect l="l" t="t" r="r" b="b"/>
              <a:pathLst>
                <a:path w="554990" h="896619">
                  <a:moveTo>
                    <a:pt x="445770" y="0"/>
                  </a:moveTo>
                  <a:lnTo>
                    <a:pt x="108966" y="0"/>
                  </a:lnTo>
                  <a:lnTo>
                    <a:pt x="0" y="440436"/>
                  </a:lnTo>
                  <a:lnTo>
                    <a:pt x="60198" y="457200"/>
                  </a:lnTo>
                  <a:lnTo>
                    <a:pt x="124968" y="292862"/>
                  </a:lnTo>
                  <a:lnTo>
                    <a:pt x="157734" y="896112"/>
                  </a:lnTo>
                  <a:lnTo>
                    <a:pt x="214884" y="896112"/>
                  </a:lnTo>
                  <a:lnTo>
                    <a:pt x="277368" y="468756"/>
                  </a:lnTo>
                  <a:lnTo>
                    <a:pt x="339851" y="896112"/>
                  </a:lnTo>
                  <a:lnTo>
                    <a:pt x="397001" y="896112"/>
                  </a:lnTo>
                  <a:lnTo>
                    <a:pt x="429768" y="292862"/>
                  </a:lnTo>
                  <a:lnTo>
                    <a:pt x="494538" y="457200"/>
                  </a:lnTo>
                  <a:lnTo>
                    <a:pt x="554736" y="440436"/>
                  </a:lnTo>
                  <a:lnTo>
                    <a:pt x="445770" y="0"/>
                  </a:lnTo>
                  <a:close/>
                </a:path>
              </a:pathLst>
            </a:custGeom>
            <a:solidFill>
              <a:srgbClr val="007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4555" y="1018032"/>
              <a:ext cx="170688" cy="17068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22363" y="1220724"/>
              <a:ext cx="193675" cy="265430"/>
            </a:xfrm>
            <a:custGeom>
              <a:avLst/>
              <a:gdLst/>
              <a:ahLst/>
              <a:cxnLst/>
              <a:rect l="l" t="t" r="r" b="b"/>
              <a:pathLst>
                <a:path w="193675" h="265430">
                  <a:moveTo>
                    <a:pt x="193547" y="0"/>
                  </a:moveTo>
                  <a:lnTo>
                    <a:pt x="0" y="0"/>
                  </a:lnTo>
                  <a:lnTo>
                    <a:pt x="59943" y="161543"/>
                  </a:lnTo>
                  <a:lnTo>
                    <a:pt x="97154" y="265175"/>
                  </a:lnTo>
                  <a:lnTo>
                    <a:pt x="135127" y="161543"/>
                  </a:lnTo>
                  <a:lnTo>
                    <a:pt x="1935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3323" y="1242060"/>
              <a:ext cx="74675" cy="24383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5940" y="81483"/>
            <a:ext cx="51073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Identity Federation</a:t>
            </a:r>
            <a:r>
              <a:rPr sz="3600" spc="-114" dirty="0"/>
              <a:t> </a:t>
            </a:r>
            <a:r>
              <a:rPr sz="3600" dirty="0"/>
              <a:t>Roles</a:t>
            </a:r>
            <a:endParaRPr sz="3600"/>
          </a:p>
        </p:txBody>
      </p:sp>
      <p:sp>
        <p:nvSpPr>
          <p:cNvPr id="10" name="object 10"/>
          <p:cNvSpPr txBox="1"/>
          <p:nvPr/>
        </p:nvSpPr>
        <p:spPr>
          <a:xfrm>
            <a:off x="154939" y="774621"/>
            <a:ext cx="5824855" cy="529780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User</a:t>
            </a:r>
            <a:endParaRPr sz="2800">
              <a:latin typeface="Arial"/>
              <a:cs typeface="Arial"/>
            </a:endParaRPr>
          </a:p>
          <a:p>
            <a:pPr marL="756285" marR="391160" lvl="1" indent="-287020">
              <a:lnSpc>
                <a:spcPct val="100000"/>
              </a:lnSpc>
              <a:spcBef>
                <a:spcPts val="59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Needs identities and credentials </a:t>
            </a:r>
            <a:r>
              <a:rPr sz="2400" dirty="0">
                <a:latin typeface="Arial"/>
                <a:cs typeface="Arial"/>
              </a:rPr>
              <a:t>to  access multiple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SPs.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Service </a:t>
            </a:r>
            <a:r>
              <a:rPr sz="2800" dirty="0">
                <a:latin typeface="Arial"/>
                <a:cs typeface="Arial"/>
              </a:rPr>
              <a:t>Provider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(SP)</a:t>
            </a:r>
            <a:endParaRPr sz="28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9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Needs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know identity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users, and  needs </a:t>
            </a:r>
            <a:r>
              <a:rPr sz="2400" dirty="0">
                <a:latin typeface="Arial"/>
                <a:cs typeface="Arial"/>
              </a:rPr>
              <a:t>assurance of </a:t>
            </a:r>
            <a:r>
              <a:rPr sz="2400" spc="-5" dirty="0">
                <a:latin typeface="Arial"/>
                <a:cs typeface="Arial"/>
              </a:rPr>
              <a:t>user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authenticity.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Identity </a:t>
            </a:r>
            <a:r>
              <a:rPr sz="2800" spc="-5" dirty="0">
                <a:latin typeface="Arial"/>
                <a:cs typeface="Arial"/>
              </a:rPr>
              <a:t>Provider (IdP)</a:t>
            </a:r>
            <a:endParaRPr sz="2800">
              <a:latin typeface="Arial"/>
              <a:cs typeface="Arial"/>
            </a:endParaRPr>
          </a:p>
          <a:p>
            <a:pPr marL="756285" marR="278130" lvl="1" indent="-287020">
              <a:lnSpc>
                <a:spcPct val="100000"/>
              </a:lnSpc>
              <a:spcBef>
                <a:spcPts val="59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Controls name </a:t>
            </a:r>
            <a:r>
              <a:rPr sz="2400" dirty="0">
                <a:latin typeface="Arial"/>
                <a:cs typeface="Arial"/>
              </a:rPr>
              <a:t>space of </a:t>
            </a:r>
            <a:r>
              <a:rPr sz="2400" spc="-5" dirty="0">
                <a:latin typeface="Arial"/>
                <a:cs typeface="Arial"/>
              </a:rPr>
              <a:t>identities.  </a:t>
            </a:r>
            <a:r>
              <a:rPr sz="2400" dirty="0">
                <a:latin typeface="Arial"/>
                <a:cs typeface="Arial"/>
              </a:rPr>
              <a:t>Issues/registers </a:t>
            </a:r>
            <a:r>
              <a:rPr sz="2400" spc="-5" dirty="0">
                <a:latin typeface="Arial"/>
                <a:cs typeface="Arial"/>
              </a:rPr>
              <a:t>identities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5" dirty="0">
                <a:latin typeface="Arial"/>
                <a:cs typeface="Arial"/>
              </a:rPr>
              <a:t> users.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Credentials Provider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(CrP)</a:t>
            </a:r>
            <a:endParaRPr sz="2800">
              <a:latin typeface="Arial"/>
              <a:cs typeface="Arial"/>
            </a:endParaRPr>
          </a:p>
          <a:p>
            <a:pPr marL="756285" marR="5715" lvl="1" indent="-287020">
              <a:lnSpc>
                <a:spcPct val="100000"/>
              </a:lnSpc>
              <a:spcBef>
                <a:spcPts val="595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Issues/registers </a:t>
            </a:r>
            <a:r>
              <a:rPr sz="2400" spc="-5" dirty="0">
                <a:latin typeface="Arial"/>
                <a:cs typeface="Arial"/>
              </a:rPr>
              <a:t>credentials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users.  </a:t>
            </a:r>
            <a:r>
              <a:rPr sz="2400" dirty="0">
                <a:latin typeface="Arial"/>
                <a:cs typeface="Arial"/>
              </a:rPr>
              <a:t>Performs </a:t>
            </a:r>
            <a:r>
              <a:rPr sz="2400" spc="-5" dirty="0">
                <a:latin typeface="Arial"/>
                <a:cs typeface="Arial"/>
              </a:rPr>
              <a:t>authentication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users.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385559" y="2523916"/>
            <a:ext cx="1511935" cy="1051560"/>
            <a:chOff x="6385559" y="2523916"/>
            <a:chExt cx="1511935" cy="1051560"/>
          </a:xfrm>
        </p:grpSpPr>
        <p:sp>
          <p:nvSpPr>
            <p:cNvPr id="12" name="object 12"/>
            <p:cNvSpPr/>
            <p:nvPr/>
          </p:nvSpPr>
          <p:spPr>
            <a:xfrm>
              <a:off x="6759011" y="3204581"/>
              <a:ext cx="502284" cy="159385"/>
            </a:xfrm>
            <a:custGeom>
              <a:avLst/>
              <a:gdLst/>
              <a:ahLst/>
              <a:cxnLst/>
              <a:rect l="l" t="t" r="r" b="b"/>
              <a:pathLst>
                <a:path w="502284" h="159385">
                  <a:moveTo>
                    <a:pt x="341847" y="0"/>
                  </a:moveTo>
                  <a:lnTo>
                    <a:pt x="159669" y="0"/>
                  </a:lnTo>
                  <a:lnTo>
                    <a:pt x="0" y="158963"/>
                  </a:lnTo>
                  <a:lnTo>
                    <a:pt x="501938" y="158963"/>
                  </a:lnTo>
                  <a:lnTo>
                    <a:pt x="341847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19875" y="2657982"/>
              <a:ext cx="977900" cy="518159"/>
            </a:xfrm>
            <a:custGeom>
              <a:avLst/>
              <a:gdLst/>
              <a:ahLst/>
              <a:cxnLst/>
              <a:rect l="l" t="t" r="r" b="b"/>
              <a:pathLst>
                <a:path w="977900" h="518160">
                  <a:moveTo>
                    <a:pt x="258267" y="0"/>
                  </a:moveTo>
                  <a:lnTo>
                    <a:pt x="0" y="0"/>
                  </a:lnTo>
                  <a:lnTo>
                    <a:pt x="0" y="517550"/>
                  </a:lnTo>
                  <a:lnTo>
                    <a:pt x="258267" y="517550"/>
                  </a:lnTo>
                  <a:lnTo>
                    <a:pt x="258267" y="0"/>
                  </a:lnTo>
                  <a:close/>
                </a:path>
                <a:path w="977900" h="518160">
                  <a:moveTo>
                    <a:pt x="600506" y="0"/>
                  </a:moveTo>
                  <a:lnTo>
                    <a:pt x="383438" y="0"/>
                  </a:lnTo>
                  <a:lnTo>
                    <a:pt x="383438" y="517550"/>
                  </a:lnTo>
                  <a:lnTo>
                    <a:pt x="600506" y="517550"/>
                  </a:lnTo>
                  <a:lnTo>
                    <a:pt x="600506" y="0"/>
                  </a:lnTo>
                  <a:close/>
                </a:path>
                <a:path w="977900" h="518160">
                  <a:moveTo>
                    <a:pt x="977290" y="0"/>
                  </a:moveTo>
                  <a:lnTo>
                    <a:pt x="722363" y="0"/>
                  </a:lnTo>
                  <a:lnTo>
                    <a:pt x="722363" y="517550"/>
                  </a:lnTo>
                  <a:lnTo>
                    <a:pt x="977290" y="517550"/>
                  </a:lnTo>
                  <a:lnTo>
                    <a:pt x="977290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11201" y="2999960"/>
              <a:ext cx="62230" cy="175895"/>
            </a:xfrm>
            <a:custGeom>
              <a:avLst/>
              <a:gdLst/>
              <a:ahLst/>
              <a:cxnLst/>
              <a:rect l="l" t="t" r="r" b="b"/>
              <a:pathLst>
                <a:path w="62229" h="175894">
                  <a:moveTo>
                    <a:pt x="0" y="175567"/>
                  </a:moveTo>
                  <a:lnTo>
                    <a:pt x="61978" y="175567"/>
                  </a:lnTo>
                  <a:lnTo>
                    <a:pt x="61978" y="0"/>
                  </a:lnTo>
                  <a:lnTo>
                    <a:pt x="0" y="0"/>
                  </a:lnTo>
                  <a:lnTo>
                    <a:pt x="0" y="175567"/>
                  </a:lnTo>
                  <a:close/>
                </a:path>
              </a:pathLst>
            </a:custGeom>
            <a:solidFill>
              <a:srgbClr val="82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6663" y="2897458"/>
              <a:ext cx="229970" cy="29674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32625" y="2657982"/>
              <a:ext cx="330200" cy="518159"/>
            </a:xfrm>
            <a:custGeom>
              <a:avLst/>
              <a:gdLst/>
              <a:ahLst/>
              <a:cxnLst/>
              <a:rect l="l" t="t" r="r" b="b"/>
              <a:pathLst>
                <a:path w="330200" h="518160">
                  <a:moveTo>
                    <a:pt x="16205" y="0"/>
                  </a:moveTo>
                  <a:lnTo>
                    <a:pt x="0" y="0"/>
                  </a:lnTo>
                  <a:lnTo>
                    <a:pt x="0" y="517550"/>
                  </a:lnTo>
                  <a:lnTo>
                    <a:pt x="16205" y="517550"/>
                  </a:lnTo>
                  <a:lnTo>
                    <a:pt x="16205" y="0"/>
                  </a:lnTo>
                  <a:close/>
                </a:path>
                <a:path w="330200" h="518160">
                  <a:moveTo>
                    <a:pt x="330174" y="0"/>
                  </a:moveTo>
                  <a:lnTo>
                    <a:pt x="312699" y="0"/>
                  </a:lnTo>
                  <a:lnTo>
                    <a:pt x="312699" y="517550"/>
                  </a:lnTo>
                  <a:lnTo>
                    <a:pt x="330174" y="517550"/>
                  </a:lnTo>
                  <a:lnTo>
                    <a:pt x="330174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77881" y="2549643"/>
              <a:ext cx="1064260" cy="105410"/>
            </a:xfrm>
            <a:custGeom>
              <a:avLst/>
              <a:gdLst/>
              <a:ahLst/>
              <a:cxnLst/>
              <a:rect l="l" t="t" r="r" b="b"/>
              <a:pathLst>
                <a:path w="1064259" h="105410">
                  <a:moveTo>
                    <a:pt x="917806" y="0"/>
                  </a:moveTo>
                  <a:lnTo>
                    <a:pt x="146799" y="0"/>
                  </a:lnTo>
                  <a:lnTo>
                    <a:pt x="0" y="105011"/>
                  </a:lnTo>
                  <a:lnTo>
                    <a:pt x="1064201" y="105011"/>
                  </a:lnTo>
                  <a:lnTo>
                    <a:pt x="917806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85560" y="2523921"/>
              <a:ext cx="1249680" cy="872490"/>
            </a:xfrm>
            <a:custGeom>
              <a:avLst/>
              <a:gdLst/>
              <a:ahLst/>
              <a:cxnLst/>
              <a:rect l="l" t="t" r="r" b="b"/>
              <a:pathLst>
                <a:path w="1249679" h="872489">
                  <a:moveTo>
                    <a:pt x="239115" y="445744"/>
                  </a:moveTo>
                  <a:lnTo>
                    <a:pt x="185889" y="445744"/>
                  </a:lnTo>
                  <a:lnTo>
                    <a:pt x="185889" y="554494"/>
                  </a:lnTo>
                  <a:lnTo>
                    <a:pt x="239115" y="554494"/>
                  </a:lnTo>
                  <a:lnTo>
                    <a:pt x="239115" y="445744"/>
                  </a:lnTo>
                  <a:close/>
                </a:path>
                <a:path w="1249679" h="872489">
                  <a:moveTo>
                    <a:pt x="239115" y="217068"/>
                  </a:moveTo>
                  <a:lnTo>
                    <a:pt x="185889" y="217068"/>
                  </a:lnTo>
                  <a:lnTo>
                    <a:pt x="185889" y="325805"/>
                  </a:lnTo>
                  <a:lnTo>
                    <a:pt x="239115" y="325805"/>
                  </a:lnTo>
                  <a:lnTo>
                    <a:pt x="239115" y="217068"/>
                  </a:lnTo>
                  <a:close/>
                </a:path>
                <a:path w="1249679" h="872489">
                  <a:moveTo>
                    <a:pt x="341833" y="445744"/>
                  </a:moveTo>
                  <a:lnTo>
                    <a:pt x="288188" y="445744"/>
                  </a:lnTo>
                  <a:lnTo>
                    <a:pt x="288188" y="554494"/>
                  </a:lnTo>
                  <a:lnTo>
                    <a:pt x="341833" y="554494"/>
                  </a:lnTo>
                  <a:lnTo>
                    <a:pt x="341833" y="445744"/>
                  </a:lnTo>
                  <a:close/>
                </a:path>
                <a:path w="1249679" h="872489">
                  <a:moveTo>
                    <a:pt x="341833" y="217068"/>
                  </a:moveTo>
                  <a:lnTo>
                    <a:pt x="288188" y="217068"/>
                  </a:lnTo>
                  <a:lnTo>
                    <a:pt x="288188" y="325805"/>
                  </a:lnTo>
                  <a:lnTo>
                    <a:pt x="341833" y="325805"/>
                  </a:lnTo>
                  <a:lnTo>
                    <a:pt x="341833" y="217068"/>
                  </a:lnTo>
                  <a:close/>
                </a:path>
                <a:path w="1249679" h="872489">
                  <a:moveTo>
                    <a:pt x="645426" y="217043"/>
                  </a:moveTo>
                  <a:lnTo>
                    <a:pt x="604253" y="217043"/>
                  </a:lnTo>
                  <a:lnTo>
                    <a:pt x="604253" y="309600"/>
                  </a:lnTo>
                  <a:lnTo>
                    <a:pt x="645426" y="309600"/>
                  </a:lnTo>
                  <a:lnTo>
                    <a:pt x="645426" y="217043"/>
                  </a:lnTo>
                  <a:close/>
                </a:path>
                <a:path w="1249679" h="872489">
                  <a:moveTo>
                    <a:pt x="958151" y="445744"/>
                  </a:moveTo>
                  <a:lnTo>
                    <a:pt x="905332" y="445744"/>
                  </a:lnTo>
                  <a:lnTo>
                    <a:pt x="905332" y="554494"/>
                  </a:lnTo>
                  <a:lnTo>
                    <a:pt x="958151" y="554494"/>
                  </a:lnTo>
                  <a:lnTo>
                    <a:pt x="958151" y="445744"/>
                  </a:lnTo>
                  <a:close/>
                </a:path>
                <a:path w="1249679" h="872489">
                  <a:moveTo>
                    <a:pt x="958151" y="217068"/>
                  </a:moveTo>
                  <a:lnTo>
                    <a:pt x="905332" y="217068"/>
                  </a:lnTo>
                  <a:lnTo>
                    <a:pt x="905332" y="325805"/>
                  </a:lnTo>
                  <a:lnTo>
                    <a:pt x="958151" y="325805"/>
                  </a:lnTo>
                  <a:lnTo>
                    <a:pt x="958151" y="217068"/>
                  </a:lnTo>
                  <a:close/>
                </a:path>
                <a:path w="1249679" h="872489">
                  <a:moveTo>
                    <a:pt x="1061275" y="445744"/>
                  </a:moveTo>
                  <a:lnTo>
                    <a:pt x="1007211" y="445744"/>
                  </a:lnTo>
                  <a:lnTo>
                    <a:pt x="1007211" y="554494"/>
                  </a:lnTo>
                  <a:lnTo>
                    <a:pt x="1061275" y="554494"/>
                  </a:lnTo>
                  <a:lnTo>
                    <a:pt x="1061275" y="445744"/>
                  </a:lnTo>
                  <a:close/>
                </a:path>
                <a:path w="1249679" h="872489">
                  <a:moveTo>
                    <a:pt x="1061275" y="217068"/>
                  </a:moveTo>
                  <a:lnTo>
                    <a:pt x="1007211" y="217068"/>
                  </a:lnTo>
                  <a:lnTo>
                    <a:pt x="1007211" y="325805"/>
                  </a:lnTo>
                  <a:lnTo>
                    <a:pt x="1061275" y="325805"/>
                  </a:lnTo>
                  <a:lnTo>
                    <a:pt x="1061275" y="217068"/>
                  </a:lnTo>
                  <a:close/>
                </a:path>
                <a:path w="1249679" h="872489">
                  <a:moveTo>
                    <a:pt x="1249680" y="162674"/>
                  </a:moveTo>
                  <a:lnTo>
                    <a:pt x="1111605" y="59410"/>
                  </a:lnTo>
                  <a:lnTo>
                    <a:pt x="1111605" y="162674"/>
                  </a:lnTo>
                  <a:lnTo>
                    <a:pt x="1111605" y="651611"/>
                  </a:lnTo>
                  <a:lnTo>
                    <a:pt x="856678" y="651611"/>
                  </a:lnTo>
                  <a:lnTo>
                    <a:pt x="856678" y="162674"/>
                  </a:lnTo>
                  <a:lnTo>
                    <a:pt x="1111605" y="162674"/>
                  </a:lnTo>
                  <a:lnTo>
                    <a:pt x="1111605" y="59410"/>
                  </a:lnTo>
                  <a:lnTo>
                    <a:pt x="1083030" y="38036"/>
                  </a:lnTo>
                  <a:lnTo>
                    <a:pt x="1083030" y="108737"/>
                  </a:lnTo>
                  <a:lnTo>
                    <a:pt x="802208" y="108737"/>
                  </a:lnTo>
                  <a:lnTo>
                    <a:pt x="802208" y="162674"/>
                  </a:lnTo>
                  <a:lnTo>
                    <a:pt x="802208" y="651611"/>
                  </a:lnTo>
                  <a:lnTo>
                    <a:pt x="759764" y="651611"/>
                  </a:lnTo>
                  <a:lnTo>
                    <a:pt x="759764" y="458089"/>
                  </a:lnTo>
                  <a:lnTo>
                    <a:pt x="760590" y="457771"/>
                  </a:lnTo>
                  <a:lnTo>
                    <a:pt x="759764" y="454101"/>
                  </a:lnTo>
                  <a:lnTo>
                    <a:pt x="759764" y="162674"/>
                  </a:lnTo>
                  <a:lnTo>
                    <a:pt x="802208" y="162674"/>
                  </a:lnTo>
                  <a:lnTo>
                    <a:pt x="802208" y="108737"/>
                  </a:lnTo>
                  <a:lnTo>
                    <a:pt x="705281" y="108737"/>
                  </a:lnTo>
                  <a:lnTo>
                    <a:pt x="705281" y="162674"/>
                  </a:lnTo>
                  <a:lnTo>
                    <a:pt x="705281" y="364070"/>
                  </a:lnTo>
                  <a:lnTo>
                    <a:pt x="705281" y="500519"/>
                  </a:lnTo>
                  <a:lnTo>
                    <a:pt x="705281" y="651611"/>
                  </a:lnTo>
                  <a:lnTo>
                    <a:pt x="680339" y="651611"/>
                  </a:lnTo>
                  <a:lnTo>
                    <a:pt x="680339" y="500519"/>
                  </a:lnTo>
                  <a:lnTo>
                    <a:pt x="705281" y="500519"/>
                  </a:lnTo>
                  <a:lnTo>
                    <a:pt x="705281" y="364070"/>
                  </a:lnTo>
                  <a:lnTo>
                    <a:pt x="702576" y="362013"/>
                  </a:lnTo>
                  <a:lnTo>
                    <a:pt x="702576" y="446570"/>
                  </a:lnTo>
                  <a:lnTo>
                    <a:pt x="647903" y="446570"/>
                  </a:lnTo>
                  <a:lnTo>
                    <a:pt x="647903" y="500519"/>
                  </a:lnTo>
                  <a:lnTo>
                    <a:pt x="647903" y="651611"/>
                  </a:lnTo>
                  <a:lnTo>
                    <a:pt x="604253" y="651611"/>
                  </a:lnTo>
                  <a:lnTo>
                    <a:pt x="604253" y="500519"/>
                  </a:lnTo>
                  <a:lnTo>
                    <a:pt x="647903" y="500519"/>
                  </a:lnTo>
                  <a:lnTo>
                    <a:pt x="647903" y="446570"/>
                  </a:lnTo>
                  <a:lnTo>
                    <a:pt x="572236" y="446570"/>
                  </a:lnTo>
                  <a:lnTo>
                    <a:pt x="572236" y="500519"/>
                  </a:lnTo>
                  <a:lnTo>
                    <a:pt x="572236" y="651611"/>
                  </a:lnTo>
                  <a:lnTo>
                    <a:pt x="543941" y="651611"/>
                  </a:lnTo>
                  <a:lnTo>
                    <a:pt x="543941" y="500519"/>
                  </a:lnTo>
                  <a:lnTo>
                    <a:pt x="572236" y="500519"/>
                  </a:lnTo>
                  <a:lnTo>
                    <a:pt x="572236" y="446570"/>
                  </a:lnTo>
                  <a:lnTo>
                    <a:pt x="549135" y="446570"/>
                  </a:lnTo>
                  <a:lnTo>
                    <a:pt x="550608" y="442442"/>
                  </a:lnTo>
                  <a:lnTo>
                    <a:pt x="573468" y="410883"/>
                  </a:lnTo>
                  <a:lnTo>
                    <a:pt x="609663" y="393026"/>
                  </a:lnTo>
                  <a:lnTo>
                    <a:pt x="622134" y="391795"/>
                  </a:lnTo>
                  <a:lnTo>
                    <a:pt x="635444" y="392633"/>
                  </a:lnTo>
                  <a:lnTo>
                    <a:pt x="672452" y="406742"/>
                  </a:lnTo>
                  <a:lnTo>
                    <a:pt x="698652" y="436194"/>
                  </a:lnTo>
                  <a:lnTo>
                    <a:pt x="702576" y="446570"/>
                  </a:lnTo>
                  <a:lnTo>
                    <a:pt x="702576" y="362013"/>
                  </a:lnTo>
                  <a:lnTo>
                    <a:pt x="668274" y="344487"/>
                  </a:lnTo>
                  <a:lnTo>
                    <a:pt x="634593" y="337845"/>
                  </a:lnTo>
                  <a:lnTo>
                    <a:pt x="618375" y="337845"/>
                  </a:lnTo>
                  <a:lnTo>
                    <a:pt x="568896" y="350278"/>
                  </a:lnTo>
                  <a:lnTo>
                    <a:pt x="543941" y="365213"/>
                  </a:lnTo>
                  <a:lnTo>
                    <a:pt x="543941" y="162674"/>
                  </a:lnTo>
                  <a:lnTo>
                    <a:pt x="705281" y="162674"/>
                  </a:lnTo>
                  <a:lnTo>
                    <a:pt x="705281" y="108737"/>
                  </a:lnTo>
                  <a:lnTo>
                    <a:pt x="489470" y="108737"/>
                  </a:lnTo>
                  <a:lnTo>
                    <a:pt x="489470" y="162674"/>
                  </a:lnTo>
                  <a:lnTo>
                    <a:pt x="489470" y="651611"/>
                  </a:lnTo>
                  <a:lnTo>
                    <a:pt x="447065" y="651611"/>
                  </a:lnTo>
                  <a:lnTo>
                    <a:pt x="447065" y="162674"/>
                  </a:lnTo>
                  <a:lnTo>
                    <a:pt x="489470" y="162674"/>
                  </a:lnTo>
                  <a:lnTo>
                    <a:pt x="489470" y="108737"/>
                  </a:lnTo>
                  <a:lnTo>
                    <a:pt x="392582" y="108737"/>
                  </a:lnTo>
                  <a:lnTo>
                    <a:pt x="392582" y="162674"/>
                  </a:lnTo>
                  <a:lnTo>
                    <a:pt x="392582" y="651611"/>
                  </a:lnTo>
                  <a:lnTo>
                    <a:pt x="134315" y="651611"/>
                  </a:lnTo>
                  <a:lnTo>
                    <a:pt x="134315" y="162674"/>
                  </a:lnTo>
                  <a:lnTo>
                    <a:pt x="392582" y="162674"/>
                  </a:lnTo>
                  <a:lnTo>
                    <a:pt x="392582" y="108737"/>
                  </a:lnTo>
                  <a:lnTo>
                    <a:pt x="164680" y="108737"/>
                  </a:lnTo>
                  <a:lnTo>
                    <a:pt x="245770" y="53949"/>
                  </a:lnTo>
                  <a:lnTo>
                    <a:pt x="1006779" y="53949"/>
                  </a:lnTo>
                  <a:lnTo>
                    <a:pt x="1083030" y="108737"/>
                  </a:lnTo>
                  <a:lnTo>
                    <a:pt x="1083030" y="38036"/>
                  </a:lnTo>
                  <a:lnTo>
                    <a:pt x="1032179" y="0"/>
                  </a:lnTo>
                  <a:lnTo>
                    <a:pt x="217068" y="0"/>
                  </a:lnTo>
                  <a:lnTo>
                    <a:pt x="0" y="162674"/>
                  </a:lnTo>
                  <a:lnTo>
                    <a:pt x="79844" y="162674"/>
                  </a:lnTo>
                  <a:lnTo>
                    <a:pt x="79844" y="651611"/>
                  </a:lnTo>
                  <a:lnTo>
                    <a:pt x="0" y="651611"/>
                  </a:lnTo>
                  <a:lnTo>
                    <a:pt x="0" y="708888"/>
                  </a:lnTo>
                  <a:lnTo>
                    <a:pt x="469900" y="708888"/>
                  </a:lnTo>
                  <a:lnTo>
                    <a:pt x="306489" y="872007"/>
                  </a:lnTo>
                  <a:lnTo>
                    <a:pt x="946073" y="872007"/>
                  </a:lnTo>
                  <a:lnTo>
                    <a:pt x="818426" y="744613"/>
                  </a:lnTo>
                  <a:lnTo>
                    <a:pt x="818426" y="817219"/>
                  </a:lnTo>
                  <a:lnTo>
                    <a:pt x="434162" y="817219"/>
                  </a:lnTo>
                  <a:lnTo>
                    <a:pt x="543128" y="708888"/>
                  </a:lnTo>
                  <a:lnTo>
                    <a:pt x="709460" y="708888"/>
                  </a:lnTo>
                  <a:lnTo>
                    <a:pt x="818426" y="817219"/>
                  </a:lnTo>
                  <a:lnTo>
                    <a:pt x="818426" y="744613"/>
                  </a:lnTo>
                  <a:lnTo>
                    <a:pt x="782637" y="708888"/>
                  </a:lnTo>
                  <a:lnTo>
                    <a:pt x="1249680" y="708888"/>
                  </a:lnTo>
                  <a:lnTo>
                    <a:pt x="1249680" y="651611"/>
                  </a:lnTo>
                  <a:lnTo>
                    <a:pt x="1166088" y="651611"/>
                  </a:lnTo>
                  <a:lnTo>
                    <a:pt x="1166088" y="162674"/>
                  </a:lnTo>
                  <a:lnTo>
                    <a:pt x="1249680" y="162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90103" y="2926080"/>
              <a:ext cx="207645" cy="649605"/>
            </a:xfrm>
            <a:custGeom>
              <a:avLst/>
              <a:gdLst/>
              <a:ahLst/>
              <a:cxnLst/>
              <a:rect l="l" t="t" r="r" b="b"/>
              <a:pathLst>
                <a:path w="207645" h="649604">
                  <a:moveTo>
                    <a:pt x="4445" y="0"/>
                  </a:moveTo>
                  <a:lnTo>
                    <a:pt x="0" y="0"/>
                  </a:lnTo>
                  <a:lnTo>
                    <a:pt x="0" y="649224"/>
                  </a:lnTo>
                  <a:lnTo>
                    <a:pt x="4445" y="649224"/>
                  </a:lnTo>
                  <a:lnTo>
                    <a:pt x="51180" y="647319"/>
                  </a:lnTo>
                  <a:lnTo>
                    <a:pt x="91694" y="643382"/>
                  </a:lnTo>
                  <a:lnTo>
                    <a:pt x="150875" y="634746"/>
                  </a:lnTo>
                  <a:lnTo>
                    <a:pt x="205486" y="620141"/>
                  </a:lnTo>
                  <a:lnTo>
                    <a:pt x="206375" y="620141"/>
                  </a:lnTo>
                  <a:lnTo>
                    <a:pt x="207264" y="617220"/>
                  </a:lnTo>
                  <a:lnTo>
                    <a:pt x="207264" y="13589"/>
                  </a:lnTo>
                  <a:lnTo>
                    <a:pt x="4445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691627" y="2927604"/>
              <a:ext cx="201295" cy="640080"/>
            </a:xfrm>
            <a:custGeom>
              <a:avLst/>
              <a:gdLst/>
              <a:ahLst/>
              <a:cxnLst/>
              <a:rect l="l" t="t" r="r" b="b"/>
              <a:pathLst>
                <a:path w="201295" h="640079">
                  <a:moveTo>
                    <a:pt x="0" y="0"/>
                  </a:moveTo>
                  <a:lnTo>
                    <a:pt x="0" y="640080"/>
                  </a:lnTo>
                  <a:lnTo>
                    <a:pt x="49402" y="638175"/>
                  </a:lnTo>
                  <a:lnTo>
                    <a:pt x="89153" y="634238"/>
                  </a:lnTo>
                  <a:lnTo>
                    <a:pt x="120015" y="630428"/>
                  </a:lnTo>
                  <a:lnTo>
                    <a:pt x="145542" y="624586"/>
                  </a:lnTo>
                  <a:lnTo>
                    <a:pt x="165862" y="620649"/>
                  </a:lnTo>
                  <a:lnTo>
                    <a:pt x="181737" y="616838"/>
                  </a:lnTo>
                  <a:lnTo>
                    <a:pt x="199390" y="610997"/>
                  </a:lnTo>
                  <a:lnTo>
                    <a:pt x="200278" y="610997"/>
                  </a:lnTo>
                  <a:lnTo>
                    <a:pt x="201168" y="608076"/>
                  </a:lnTo>
                  <a:lnTo>
                    <a:pt x="201168" y="135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70647" y="2930652"/>
              <a:ext cx="190500" cy="631190"/>
            </a:xfrm>
            <a:custGeom>
              <a:avLst/>
              <a:gdLst/>
              <a:ahLst/>
              <a:cxnLst/>
              <a:rect l="l" t="t" r="r" b="b"/>
              <a:pathLst>
                <a:path w="190500" h="631189">
                  <a:moveTo>
                    <a:pt x="190500" y="0"/>
                  </a:moveTo>
                  <a:lnTo>
                    <a:pt x="0" y="33909"/>
                  </a:lnTo>
                  <a:lnTo>
                    <a:pt x="0" y="535177"/>
                  </a:lnTo>
                  <a:lnTo>
                    <a:pt x="190500" y="630936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68767" y="2926080"/>
              <a:ext cx="26034" cy="649605"/>
            </a:xfrm>
            <a:custGeom>
              <a:avLst/>
              <a:gdLst/>
              <a:ahLst/>
              <a:cxnLst/>
              <a:rect l="l" t="t" r="r" b="b"/>
              <a:pathLst>
                <a:path w="26034" h="649604">
                  <a:moveTo>
                    <a:pt x="25907" y="0"/>
                  </a:moveTo>
                  <a:lnTo>
                    <a:pt x="17906" y="0"/>
                  </a:lnTo>
                  <a:lnTo>
                    <a:pt x="7111" y="1905"/>
                  </a:lnTo>
                  <a:lnTo>
                    <a:pt x="0" y="4825"/>
                  </a:lnTo>
                  <a:lnTo>
                    <a:pt x="0" y="636651"/>
                  </a:lnTo>
                  <a:lnTo>
                    <a:pt x="7111" y="643382"/>
                  </a:lnTo>
                  <a:lnTo>
                    <a:pt x="12446" y="645287"/>
                  </a:lnTo>
                  <a:lnTo>
                    <a:pt x="19684" y="648208"/>
                  </a:lnTo>
                  <a:lnTo>
                    <a:pt x="25907" y="649224"/>
                  </a:lnTo>
                  <a:lnTo>
                    <a:pt x="25907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06867" y="2944368"/>
              <a:ext cx="181355" cy="25908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706868" y="3224783"/>
              <a:ext cx="177165" cy="329565"/>
            </a:xfrm>
            <a:custGeom>
              <a:avLst/>
              <a:gdLst/>
              <a:ahLst/>
              <a:cxnLst/>
              <a:rect l="l" t="t" r="r" b="b"/>
              <a:pathLst>
                <a:path w="177165" h="329564">
                  <a:moveTo>
                    <a:pt x="88392" y="3048"/>
                  </a:moveTo>
                  <a:lnTo>
                    <a:pt x="0" y="6985"/>
                  </a:lnTo>
                  <a:lnTo>
                    <a:pt x="0" y="329184"/>
                  </a:lnTo>
                  <a:lnTo>
                    <a:pt x="24511" y="327279"/>
                  </a:lnTo>
                  <a:lnTo>
                    <a:pt x="46355" y="326263"/>
                  </a:lnTo>
                  <a:lnTo>
                    <a:pt x="88392" y="321449"/>
                  </a:lnTo>
                  <a:lnTo>
                    <a:pt x="88392" y="144780"/>
                  </a:lnTo>
                  <a:lnTo>
                    <a:pt x="82296" y="141859"/>
                  </a:lnTo>
                  <a:lnTo>
                    <a:pt x="76962" y="138938"/>
                  </a:lnTo>
                  <a:lnTo>
                    <a:pt x="71755" y="134112"/>
                  </a:lnTo>
                  <a:lnTo>
                    <a:pt x="67437" y="129286"/>
                  </a:lnTo>
                  <a:lnTo>
                    <a:pt x="62992" y="122428"/>
                  </a:lnTo>
                  <a:lnTo>
                    <a:pt x="61214" y="115697"/>
                  </a:lnTo>
                  <a:lnTo>
                    <a:pt x="58674" y="108839"/>
                  </a:lnTo>
                  <a:lnTo>
                    <a:pt x="58674" y="91313"/>
                  </a:lnTo>
                  <a:lnTo>
                    <a:pt x="62992" y="77724"/>
                  </a:lnTo>
                  <a:lnTo>
                    <a:pt x="67437" y="70993"/>
                  </a:lnTo>
                  <a:lnTo>
                    <a:pt x="71755" y="66167"/>
                  </a:lnTo>
                  <a:lnTo>
                    <a:pt x="82296" y="58420"/>
                  </a:lnTo>
                  <a:lnTo>
                    <a:pt x="88392" y="57404"/>
                  </a:lnTo>
                  <a:lnTo>
                    <a:pt x="88392" y="3048"/>
                  </a:lnTo>
                  <a:close/>
                </a:path>
                <a:path w="177165" h="329564">
                  <a:moveTo>
                    <a:pt x="176784" y="0"/>
                  </a:moveTo>
                  <a:lnTo>
                    <a:pt x="100584" y="3810"/>
                  </a:lnTo>
                  <a:lnTo>
                    <a:pt x="100584" y="57912"/>
                  </a:lnTo>
                  <a:lnTo>
                    <a:pt x="105791" y="58928"/>
                  </a:lnTo>
                  <a:lnTo>
                    <a:pt x="112014" y="62738"/>
                  </a:lnTo>
                  <a:lnTo>
                    <a:pt x="117221" y="66548"/>
                  </a:lnTo>
                  <a:lnTo>
                    <a:pt x="121666" y="71374"/>
                  </a:lnTo>
                  <a:lnTo>
                    <a:pt x="125095" y="78232"/>
                  </a:lnTo>
                  <a:lnTo>
                    <a:pt x="128651" y="83947"/>
                  </a:lnTo>
                  <a:lnTo>
                    <a:pt x="129540" y="91694"/>
                  </a:lnTo>
                  <a:lnTo>
                    <a:pt x="130302" y="101346"/>
                  </a:lnTo>
                  <a:lnTo>
                    <a:pt x="128651" y="115824"/>
                  </a:lnTo>
                  <a:lnTo>
                    <a:pt x="121666" y="129286"/>
                  </a:lnTo>
                  <a:lnTo>
                    <a:pt x="117221" y="134112"/>
                  </a:lnTo>
                  <a:lnTo>
                    <a:pt x="112014" y="138938"/>
                  </a:lnTo>
                  <a:lnTo>
                    <a:pt x="105791" y="141859"/>
                  </a:lnTo>
                  <a:lnTo>
                    <a:pt x="100584" y="144780"/>
                  </a:lnTo>
                  <a:lnTo>
                    <a:pt x="100584" y="318516"/>
                  </a:lnTo>
                  <a:lnTo>
                    <a:pt x="131191" y="313690"/>
                  </a:lnTo>
                  <a:lnTo>
                    <a:pt x="155702" y="307860"/>
                  </a:lnTo>
                  <a:lnTo>
                    <a:pt x="176784" y="302133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776971" y="3294888"/>
              <a:ext cx="50800" cy="59690"/>
            </a:xfrm>
            <a:custGeom>
              <a:avLst/>
              <a:gdLst/>
              <a:ahLst/>
              <a:cxnLst/>
              <a:rect l="l" t="t" r="r" b="b"/>
              <a:pathLst>
                <a:path w="50800" h="59689">
                  <a:moveTo>
                    <a:pt x="25146" y="0"/>
                  </a:moveTo>
                  <a:lnTo>
                    <a:pt x="0" y="24002"/>
                  </a:lnTo>
                  <a:lnTo>
                    <a:pt x="0" y="30734"/>
                  </a:lnTo>
                  <a:lnTo>
                    <a:pt x="0" y="35433"/>
                  </a:lnTo>
                  <a:lnTo>
                    <a:pt x="18796" y="59436"/>
                  </a:lnTo>
                  <a:lnTo>
                    <a:pt x="29591" y="59436"/>
                  </a:lnTo>
                  <a:lnTo>
                    <a:pt x="34162" y="56514"/>
                  </a:lnTo>
                  <a:lnTo>
                    <a:pt x="38607" y="54610"/>
                  </a:lnTo>
                  <a:lnTo>
                    <a:pt x="42163" y="50800"/>
                  </a:lnTo>
                  <a:lnTo>
                    <a:pt x="44957" y="46989"/>
                  </a:lnTo>
                  <a:lnTo>
                    <a:pt x="47625" y="41275"/>
                  </a:lnTo>
                  <a:lnTo>
                    <a:pt x="48513" y="35433"/>
                  </a:lnTo>
                  <a:lnTo>
                    <a:pt x="50292" y="30734"/>
                  </a:lnTo>
                  <a:lnTo>
                    <a:pt x="48513" y="24002"/>
                  </a:lnTo>
                  <a:lnTo>
                    <a:pt x="47625" y="19176"/>
                  </a:lnTo>
                  <a:lnTo>
                    <a:pt x="44957" y="13462"/>
                  </a:lnTo>
                  <a:lnTo>
                    <a:pt x="42163" y="8636"/>
                  </a:lnTo>
                  <a:lnTo>
                    <a:pt x="38607" y="4825"/>
                  </a:lnTo>
                  <a:lnTo>
                    <a:pt x="29591" y="1015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786115" y="3302508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>
                  <a:moveTo>
                    <a:pt x="23367" y="0"/>
                  </a:moveTo>
                  <a:lnTo>
                    <a:pt x="19938" y="0"/>
                  </a:lnTo>
                  <a:lnTo>
                    <a:pt x="12953" y="1015"/>
                  </a:lnTo>
                  <a:lnTo>
                    <a:pt x="7747" y="3809"/>
                  </a:lnTo>
                  <a:lnTo>
                    <a:pt x="8635" y="3809"/>
                  </a:lnTo>
                  <a:lnTo>
                    <a:pt x="12064" y="4825"/>
                  </a:lnTo>
                  <a:lnTo>
                    <a:pt x="15620" y="7746"/>
                  </a:lnTo>
                  <a:lnTo>
                    <a:pt x="17272" y="11556"/>
                  </a:lnTo>
                  <a:lnTo>
                    <a:pt x="19050" y="16382"/>
                  </a:lnTo>
                  <a:lnTo>
                    <a:pt x="17272" y="20192"/>
                  </a:lnTo>
                  <a:lnTo>
                    <a:pt x="15620" y="24129"/>
                  </a:lnTo>
                  <a:lnTo>
                    <a:pt x="12064" y="27050"/>
                  </a:lnTo>
                  <a:lnTo>
                    <a:pt x="8635" y="27939"/>
                  </a:lnTo>
                  <a:lnTo>
                    <a:pt x="6984" y="27939"/>
                  </a:lnTo>
                  <a:lnTo>
                    <a:pt x="3428" y="27050"/>
                  </a:lnTo>
                  <a:lnTo>
                    <a:pt x="2539" y="24129"/>
                  </a:lnTo>
                  <a:lnTo>
                    <a:pt x="0" y="21208"/>
                  </a:lnTo>
                  <a:lnTo>
                    <a:pt x="0" y="27939"/>
                  </a:lnTo>
                  <a:lnTo>
                    <a:pt x="888" y="32765"/>
                  </a:lnTo>
                  <a:lnTo>
                    <a:pt x="3428" y="36575"/>
                  </a:lnTo>
                  <a:lnTo>
                    <a:pt x="5206" y="40512"/>
                  </a:lnTo>
                  <a:lnTo>
                    <a:pt x="8635" y="43433"/>
                  </a:lnTo>
                  <a:lnTo>
                    <a:pt x="15620" y="47243"/>
                  </a:lnTo>
                  <a:lnTo>
                    <a:pt x="23367" y="47243"/>
                  </a:lnTo>
                  <a:lnTo>
                    <a:pt x="26034" y="45338"/>
                  </a:lnTo>
                  <a:lnTo>
                    <a:pt x="29463" y="43433"/>
                  </a:lnTo>
                  <a:lnTo>
                    <a:pt x="32892" y="40512"/>
                  </a:lnTo>
                  <a:lnTo>
                    <a:pt x="34670" y="36575"/>
                  </a:lnTo>
                  <a:lnTo>
                    <a:pt x="37210" y="32765"/>
                  </a:lnTo>
                  <a:lnTo>
                    <a:pt x="38100" y="27939"/>
                  </a:lnTo>
                  <a:lnTo>
                    <a:pt x="38100" y="19303"/>
                  </a:lnTo>
                  <a:lnTo>
                    <a:pt x="37210" y="13462"/>
                  </a:lnTo>
                  <a:lnTo>
                    <a:pt x="34670" y="9651"/>
                  </a:lnTo>
                  <a:lnTo>
                    <a:pt x="32892" y="5841"/>
                  </a:lnTo>
                  <a:lnTo>
                    <a:pt x="29463" y="3809"/>
                  </a:lnTo>
                  <a:lnTo>
                    <a:pt x="26034" y="1015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6867" y="3104388"/>
              <a:ext cx="167639" cy="10363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725155" y="2959608"/>
              <a:ext cx="143510" cy="27940"/>
            </a:xfrm>
            <a:custGeom>
              <a:avLst/>
              <a:gdLst/>
              <a:ahLst/>
              <a:cxnLst/>
              <a:rect l="l" t="t" r="r" b="b"/>
              <a:pathLst>
                <a:path w="143509" h="27939">
                  <a:moveTo>
                    <a:pt x="0" y="0"/>
                  </a:moveTo>
                  <a:lnTo>
                    <a:pt x="0" y="17017"/>
                  </a:lnTo>
                  <a:lnTo>
                    <a:pt x="143255" y="27431"/>
                  </a:lnTo>
                  <a:lnTo>
                    <a:pt x="143255" y="8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17535" y="2956560"/>
              <a:ext cx="152400" cy="59690"/>
            </a:xfrm>
            <a:custGeom>
              <a:avLst/>
              <a:gdLst/>
              <a:ahLst/>
              <a:cxnLst/>
              <a:rect l="l" t="t" r="r" b="b"/>
              <a:pathLst>
                <a:path w="152400" h="59689">
                  <a:moveTo>
                    <a:pt x="1778" y="0"/>
                  </a:moveTo>
                  <a:lnTo>
                    <a:pt x="889" y="1904"/>
                  </a:lnTo>
                  <a:lnTo>
                    <a:pt x="0" y="2920"/>
                  </a:lnTo>
                  <a:lnTo>
                    <a:pt x="0" y="53720"/>
                  </a:lnTo>
                  <a:lnTo>
                    <a:pt x="1778" y="54610"/>
                  </a:lnTo>
                  <a:lnTo>
                    <a:pt x="150622" y="59436"/>
                  </a:lnTo>
                  <a:lnTo>
                    <a:pt x="151511" y="59436"/>
                  </a:lnTo>
                  <a:lnTo>
                    <a:pt x="152400" y="57530"/>
                  </a:lnTo>
                  <a:lnTo>
                    <a:pt x="152400" y="54610"/>
                  </a:lnTo>
                  <a:lnTo>
                    <a:pt x="148082" y="54610"/>
                  </a:lnTo>
                  <a:lnTo>
                    <a:pt x="4318" y="49911"/>
                  </a:lnTo>
                  <a:lnTo>
                    <a:pt x="4318" y="29717"/>
                  </a:lnTo>
                  <a:lnTo>
                    <a:pt x="90576" y="29717"/>
                  </a:lnTo>
                  <a:lnTo>
                    <a:pt x="4318" y="24002"/>
                  </a:lnTo>
                  <a:lnTo>
                    <a:pt x="4318" y="5714"/>
                  </a:lnTo>
                  <a:lnTo>
                    <a:pt x="91084" y="5714"/>
                  </a:lnTo>
                  <a:lnTo>
                    <a:pt x="1778" y="0"/>
                  </a:lnTo>
                  <a:close/>
                </a:path>
                <a:path w="152400" h="59689">
                  <a:moveTo>
                    <a:pt x="90576" y="29717"/>
                  </a:moveTo>
                  <a:lnTo>
                    <a:pt x="4318" y="29717"/>
                  </a:lnTo>
                  <a:lnTo>
                    <a:pt x="148082" y="38353"/>
                  </a:lnTo>
                  <a:lnTo>
                    <a:pt x="148082" y="54610"/>
                  </a:lnTo>
                  <a:lnTo>
                    <a:pt x="152400" y="54610"/>
                  </a:lnTo>
                  <a:lnTo>
                    <a:pt x="152400" y="33527"/>
                  </a:lnTo>
                  <a:lnTo>
                    <a:pt x="148082" y="33527"/>
                  </a:lnTo>
                  <a:lnTo>
                    <a:pt x="90576" y="29717"/>
                  </a:lnTo>
                  <a:close/>
                </a:path>
                <a:path w="152400" h="59689">
                  <a:moveTo>
                    <a:pt x="91084" y="5714"/>
                  </a:moveTo>
                  <a:lnTo>
                    <a:pt x="4318" y="5714"/>
                  </a:lnTo>
                  <a:lnTo>
                    <a:pt x="148082" y="14350"/>
                  </a:lnTo>
                  <a:lnTo>
                    <a:pt x="148082" y="33527"/>
                  </a:lnTo>
                  <a:lnTo>
                    <a:pt x="152400" y="33527"/>
                  </a:lnTo>
                  <a:lnTo>
                    <a:pt x="152400" y="11556"/>
                  </a:lnTo>
                  <a:lnTo>
                    <a:pt x="150622" y="9525"/>
                  </a:lnTo>
                  <a:lnTo>
                    <a:pt x="91084" y="5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04760" y="2955035"/>
              <a:ext cx="43180" cy="48895"/>
            </a:xfrm>
            <a:custGeom>
              <a:avLst/>
              <a:gdLst/>
              <a:ahLst/>
              <a:cxnLst/>
              <a:rect l="l" t="t" r="r" b="b"/>
              <a:pathLst>
                <a:path w="43179" h="48894">
                  <a:moveTo>
                    <a:pt x="9144" y="14351"/>
                  </a:moveTo>
                  <a:lnTo>
                    <a:pt x="8255" y="11557"/>
                  </a:lnTo>
                  <a:lnTo>
                    <a:pt x="7493" y="8890"/>
                  </a:lnTo>
                  <a:lnTo>
                    <a:pt x="5842" y="6096"/>
                  </a:lnTo>
                  <a:lnTo>
                    <a:pt x="2540" y="6096"/>
                  </a:lnTo>
                  <a:lnTo>
                    <a:pt x="889" y="8890"/>
                  </a:lnTo>
                  <a:lnTo>
                    <a:pt x="0" y="11557"/>
                  </a:lnTo>
                  <a:lnTo>
                    <a:pt x="0" y="14351"/>
                  </a:lnTo>
                  <a:lnTo>
                    <a:pt x="0" y="18034"/>
                  </a:lnTo>
                  <a:lnTo>
                    <a:pt x="889" y="21590"/>
                  </a:lnTo>
                  <a:lnTo>
                    <a:pt x="2540" y="24384"/>
                  </a:lnTo>
                  <a:lnTo>
                    <a:pt x="5842" y="24384"/>
                  </a:lnTo>
                  <a:lnTo>
                    <a:pt x="7493" y="21590"/>
                  </a:lnTo>
                  <a:lnTo>
                    <a:pt x="8255" y="18034"/>
                  </a:lnTo>
                  <a:lnTo>
                    <a:pt x="9144" y="14351"/>
                  </a:lnTo>
                  <a:close/>
                </a:path>
                <a:path w="43179" h="48894">
                  <a:moveTo>
                    <a:pt x="42672" y="24892"/>
                  </a:moveTo>
                  <a:lnTo>
                    <a:pt x="29718" y="0"/>
                  </a:lnTo>
                  <a:lnTo>
                    <a:pt x="26924" y="1016"/>
                  </a:lnTo>
                  <a:lnTo>
                    <a:pt x="25146" y="3048"/>
                  </a:lnTo>
                  <a:lnTo>
                    <a:pt x="20447" y="8001"/>
                  </a:lnTo>
                  <a:lnTo>
                    <a:pt x="17653" y="15875"/>
                  </a:lnTo>
                  <a:lnTo>
                    <a:pt x="16764" y="24892"/>
                  </a:lnTo>
                  <a:lnTo>
                    <a:pt x="17653" y="33782"/>
                  </a:lnTo>
                  <a:lnTo>
                    <a:pt x="20447" y="41783"/>
                  </a:lnTo>
                  <a:lnTo>
                    <a:pt x="25146" y="46736"/>
                  </a:lnTo>
                  <a:lnTo>
                    <a:pt x="26924" y="48768"/>
                  </a:lnTo>
                  <a:lnTo>
                    <a:pt x="31623" y="48768"/>
                  </a:lnTo>
                  <a:lnTo>
                    <a:pt x="34290" y="46736"/>
                  </a:lnTo>
                  <a:lnTo>
                    <a:pt x="38989" y="41783"/>
                  </a:lnTo>
                  <a:lnTo>
                    <a:pt x="42672" y="2489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72399" y="3290316"/>
              <a:ext cx="58419" cy="70485"/>
            </a:xfrm>
            <a:custGeom>
              <a:avLst/>
              <a:gdLst/>
              <a:ahLst/>
              <a:cxnLst/>
              <a:rect l="l" t="t" r="r" b="b"/>
              <a:pathLst>
                <a:path w="58420" h="70485">
                  <a:moveTo>
                    <a:pt x="28955" y="0"/>
                  </a:moveTo>
                  <a:lnTo>
                    <a:pt x="889" y="28194"/>
                  </a:lnTo>
                  <a:lnTo>
                    <a:pt x="0" y="36068"/>
                  </a:lnTo>
                  <a:lnTo>
                    <a:pt x="889" y="41910"/>
                  </a:lnTo>
                  <a:lnTo>
                    <a:pt x="1777" y="48641"/>
                  </a:lnTo>
                  <a:lnTo>
                    <a:pt x="28955" y="70104"/>
                  </a:lnTo>
                  <a:lnTo>
                    <a:pt x="34163" y="69087"/>
                  </a:lnTo>
                  <a:lnTo>
                    <a:pt x="39497" y="68199"/>
                  </a:lnTo>
                  <a:lnTo>
                    <a:pt x="43815" y="64262"/>
                  </a:lnTo>
                  <a:lnTo>
                    <a:pt x="48259" y="60325"/>
                  </a:lnTo>
                  <a:lnTo>
                    <a:pt x="24510" y="60325"/>
                  </a:lnTo>
                  <a:lnTo>
                    <a:pt x="21081" y="58420"/>
                  </a:lnTo>
                  <a:lnTo>
                    <a:pt x="17525" y="56514"/>
                  </a:lnTo>
                  <a:lnTo>
                    <a:pt x="14097" y="52578"/>
                  </a:lnTo>
                  <a:lnTo>
                    <a:pt x="12319" y="48641"/>
                  </a:lnTo>
                  <a:lnTo>
                    <a:pt x="9651" y="44831"/>
                  </a:lnTo>
                  <a:lnTo>
                    <a:pt x="8763" y="40894"/>
                  </a:lnTo>
                  <a:lnTo>
                    <a:pt x="8763" y="30225"/>
                  </a:lnTo>
                  <a:lnTo>
                    <a:pt x="9651" y="25273"/>
                  </a:lnTo>
                  <a:lnTo>
                    <a:pt x="12319" y="21462"/>
                  </a:lnTo>
                  <a:lnTo>
                    <a:pt x="14097" y="17525"/>
                  </a:lnTo>
                  <a:lnTo>
                    <a:pt x="17525" y="14605"/>
                  </a:lnTo>
                  <a:lnTo>
                    <a:pt x="21081" y="12700"/>
                  </a:lnTo>
                  <a:lnTo>
                    <a:pt x="24510" y="11684"/>
                  </a:lnTo>
                  <a:lnTo>
                    <a:pt x="28955" y="9779"/>
                  </a:lnTo>
                  <a:lnTo>
                    <a:pt x="48259" y="9779"/>
                  </a:lnTo>
                  <a:lnTo>
                    <a:pt x="43815" y="5842"/>
                  </a:lnTo>
                  <a:lnTo>
                    <a:pt x="39497" y="1905"/>
                  </a:lnTo>
                  <a:lnTo>
                    <a:pt x="34163" y="1016"/>
                  </a:lnTo>
                  <a:lnTo>
                    <a:pt x="28955" y="0"/>
                  </a:lnTo>
                  <a:close/>
                </a:path>
                <a:path w="58420" h="70485">
                  <a:moveTo>
                    <a:pt x="48259" y="9779"/>
                  </a:moveTo>
                  <a:lnTo>
                    <a:pt x="28955" y="9779"/>
                  </a:lnTo>
                  <a:lnTo>
                    <a:pt x="32511" y="11684"/>
                  </a:lnTo>
                  <a:lnTo>
                    <a:pt x="36829" y="12700"/>
                  </a:lnTo>
                  <a:lnTo>
                    <a:pt x="39497" y="14605"/>
                  </a:lnTo>
                  <a:lnTo>
                    <a:pt x="48259" y="36068"/>
                  </a:lnTo>
                  <a:lnTo>
                    <a:pt x="47371" y="40894"/>
                  </a:lnTo>
                  <a:lnTo>
                    <a:pt x="46481" y="44831"/>
                  </a:lnTo>
                  <a:lnTo>
                    <a:pt x="45593" y="48641"/>
                  </a:lnTo>
                  <a:lnTo>
                    <a:pt x="42164" y="52578"/>
                  </a:lnTo>
                  <a:lnTo>
                    <a:pt x="39497" y="56514"/>
                  </a:lnTo>
                  <a:lnTo>
                    <a:pt x="36829" y="58420"/>
                  </a:lnTo>
                  <a:lnTo>
                    <a:pt x="32511" y="60325"/>
                  </a:lnTo>
                  <a:lnTo>
                    <a:pt x="48259" y="60325"/>
                  </a:lnTo>
                  <a:lnTo>
                    <a:pt x="51816" y="54483"/>
                  </a:lnTo>
                  <a:lnTo>
                    <a:pt x="55245" y="48641"/>
                  </a:lnTo>
                  <a:lnTo>
                    <a:pt x="56133" y="41910"/>
                  </a:lnTo>
                  <a:lnTo>
                    <a:pt x="57911" y="36068"/>
                  </a:lnTo>
                  <a:lnTo>
                    <a:pt x="56133" y="28194"/>
                  </a:lnTo>
                  <a:lnTo>
                    <a:pt x="55245" y="21462"/>
                  </a:lnTo>
                  <a:lnTo>
                    <a:pt x="51816" y="14605"/>
                  </a:lnTo>
                  <a:lnTo>
                    <a:pt x="48259" y="97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6248272" y="3907409"/>
            <a:ext cx="724535" cy="485140"/>
            <a:chOff x="6248272" y="3907409"/>
            <a:chExt cx="724535" cy="485140"/>
          </a:xfrm>
        </p:grpSpPr>
        <p:sp>
          <p:nvSpPr>
            <p:cNvPr id="33" name="object 33"/>
            <p:cNvSpPr/>
            <p:nvPr/>
          </p:nvSpPr>
          <p:spPr>
            <a:xfrm>
              <a:off x="6251447" y="3910584"/>
              <a:ext cx="718185" cy="478790"/>
            </a:xfrm>
            <a:custGeom>
              <a:avLst/>
              <a:gdLst/>
              <a:ahLst/>
              <a:cxnLst/>
              <a:rect l="l" t="t" r="r" b="b"/>
              <a:pathLst>
                <a:path w="718184" h="478789">
                  <a:moveTo>
                    <a:pt x="638048" y="0"/>
                  </a:moveTo>
                  <a:lnTo>
                    <a:pt x="79755" y="0"/>
                  </a:lnTo>
                  <a:lnTo>
                    <a:pt x="48702" y="6264"/>
                  </a:lnTo>
                  <a:lnTo>
                    <a:pt x="23352" y="23352"/>
                  </a:lnTo>
                  <a:lnTo>
                    <a:pt x="6264" y="48702"/>
                  </a:lnTo>
                  <a:lnTo>
                    <a:pt x="0" y="79756"/>
                  </a:lnTo>
                  <a:lnTo>
                    <a:pt x="0" y="398780"/>
                  </a:lnTo>
                  <a:lnTo>
                    <a:pt x="6264" y="429833"/>
                  </a:lnTo>
                  <a:lnTo>
                    <a:pt x="23352" y="455183"/>
                  </a:lnTo>
                  <a:lnTo>
                    <a:pt x="48702" y="472271"/>
                  </a:lnTo>
                  <a:lnTo>
                    <a:pt x="79755" y="478536"/>
                  </a:lnTo>
                  <a:lnTo>
                    <a:pt x="638048" y="478536"/>
                  </a:lnTo>
                  <a:lnTo>
                    <a:pt x="669101" y="472271"/>
                  </a:lnTo>
                  <a:lnTo>
                    <a:pt x="694451" y="455183"/>
                  </a:lnTo>
                  <a:lnTo>
                    <a:pt x="711539" y="429833"/>
                  </a:lnTo>
                  <a:lnTo>
                    <a:pt x="717803" y="398780"/>
                  </a:lnTo>
                  <a:lnTo>
                    <a:pt x="717803" y="79756"/>
                  </a:lnTo>
                  <a:lnTo>
                    <a:pt x="711539" y="48702"/>
                  </a:lnTo>
                  <a:lnTo>
                    <a:pt x="694451" y="23352"/>
                  </a:lnTo>
                  <a:lnTo>
                    <a:pt x="669101" y="6264"/>
                  </a:lnTo>
                  <a:lnTo>
                    <a:pt x="638048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51447" y="3910584"/>
              <a:ext cx="718185" cy="478790"/>
            </a:xfrm>
            <a:custGeom>
              <a:avLst/>
              <a:gdLst/>
              <a:ahLst/>
              <a:cxnLst/>
              <a:rect l="l" t="t" r="r" b="b"/>
              <a:pathLst>
                <a:path w="718184" h="478789">
                  <a:moveTo>
                    <a:pt x="0" y="79756"/>
                  </a:moveTo>
                  <a:lnTo>
                    <a:pt x="6264" y="48702"/>
                  </a:lnTo>
                  <a:lnTo>
                    <a:pt x="23352" y="23352"/>
                  </a:lnTo>
                  <a:lnTo>
                    <a:pt x="48702" y="6264"/>
                  </a:lnTo>
                  <a:lnTo>
                    <a:pt x="79755" y="0"/>
                  </a:lnTo>
                  <a:lnTo>
                    <a:pt x="638048" y="0"/>
                  </a:lnTo>
                  <a:lnTo>
                    <a:pt x="669101" y="6264"/>
                  </a:lnTo>
                  <a:lnTo>
                    <a:pt x="694451" y="23352"/>
                  </a:lnTo>
                  <a:lnTo>
                    <a:pt x="711539" y="48702"/>
                  </a:lnTo>
                  <a:lnTo>
                    <a:pt x="717803" y="79756"/>
                  </a:lnTo>
                  <a:lnTo>
                    <a:pt x="717803" y="398780"/>
                  </a:lnTo>
                  <a:lnTo>
                    <a:pt x="711539" y="429833"/>
                  </a:lnTo>
                  <a:lnTo>
                    <a:pt x="694451" y="455183"/>
                  </a:lnTo>
                  <a:lnTo>
                    <a:pt x="669101" y="472271"/>
                  </a:lnTo>
                  <a:lnTo>
                    <a:pt x="638048" y="478536"/>
                  </a:lnTo>
                  <a:lnTo>
                    <a:pt x="79755" y="478536"/>
                  </a:lnTo>
                  <a:lnTo>
                    <a:pt x="48702" y="472271"/>
                  </a:lnTo>
                  <a:lnTo>
                    <a:pt x="23352" y="455183"/>
                  </a:lnTo>
                  <a:lnTo>
                    <a:pt x="6264" y="429833"/>
                  </a:lnTo>
                  <a:lnTo>
                    <a:pt x="0" y="398780"/>
                  </a:lnTo>
                  <a:lnTo>
                    <a:pt x="0" y="79756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98691" y="3986784"/>
              <a:ext cx="315595" cy="340360"/>
            </a:xfrm>
            <a:custGeom>
              <a:avLst/>
              <a:gdLst/>
              <a:ahLst/>
              <a:cxnLst/>
              <a:rect l="l" t="t" r="r" b="b"/>
              <a:pathLst>
                <a:path w="315595" h="340360">
                  <a:moveTo>
                    <a:pt x="262889" y="0"/>
                  </a:moveTo>
                  <a:lnTo>
                    <a:pt x="52578" y="0"/>
                  </a:lnTo>
                  <a:lnTo>
                    <a:pt x="32093" y="4125"/>
                  </a:lnTo>
                  <a:lnTo>
                    <a:pt x="15382" y="15382"/>
                  </a:lnTo>
                  <a:lnTo>
                    <a:pt x="4125" y="32093"/>
                  </a:lnTo>
                  <a:lnTo>
                    <a:pt x="0" y="52578"/>
                  </a:lnTo>
                  <a:lnTo>
                    <a:pt x="0" y="287274"/>
                  </a:lnTo>
                  <a:lnTo>
                    <a:pt x="4125" y="307758"/>
                  </a:lnTo>
                  <a:lnTo>
                    <a:pt x="15382" y="324469"/>
                  </a:lnTo>
                  <a:lnTo>
                    <a:pt x="32093" y="335726"/>
                  </a:lnTo>
                  <a:lnTo>
                    <a:pt x="52578" y="339852"/>
                  </a:lnTo>
                  <a:lnTo>
                    <a:pt x="262889" y="339852"/>
                  </a:lnTo>
                  <a:lnTo>
                    <a:pt x="283374" y="335726"/>
                  </a:lnTo>
                  <a:lnTo>
                    <a:pt x="300085" y="324469"/>
                  </a:lnTo>
                  <a:lnTo>
                    <a:pt x="311342" y="307758"/>
                  </a:lnTo>
                  <a:lnTo>
                    <a:pt x="315467" y="287274"/>
                  </a:lnTo>
                  <a:lnTo>
                    <a:pt x="315467" y="52578"/>
                  </a:lnTo>
                  <a:lnTo>
                    <a:pt x="311342" y="32093"/>
                  </a:lnTo>
                  <a:lnTo>
                    <a:pt x="300085" y="15382"/>
                  </a:lnTo>
                  <a:lnTo>
                    <a:pt x="283374" y="4125"/>
                  </a:lnTo>
                  <a:lnTo>
                    <a:pt x="2628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298691" y="3986784"/>
              <a:ext cx="315595" cy="340360"/>
            </a:xfrm>
            <a:custGeom>
              <a:avLst/>
              <a:gdLst/>
              <a:ahLst/>
              <a:cxnLst/>
              <a:rect l="l" t="t" r="r" b="b"/>
              <a:pathLst>
                <a:path w="315595" h="340360">
                  <a:moveTo>
                    <a:pt x="0" y="52578"/>
                  </a:moveTo>
                  <a:lnTo>
                    <a:pt x="4125" y="32093"/>
                  </a:lnTo>
                  <a:lnTo>
                    <a:pt x="15382" y="15382"/>
                  </a:lnTo>
                  <a:lnTo>
                    <a:pt x="32093" y="4125"/>
                  </a:lnTo>
                  <a:lnTo>
                    <a:pt x="52578" y="0"/>
                  </a:lnTo>
                  <a:lnTo>
                    <a:pt x="262889" y="0"/>
                  </a:lnTo>
                  <a:lnTo>
                    <a:pt x="283374" y="4125"/>
                  </a:lnTo>
                  <a:lnTo>
                    <a:pt x="300085" y="15382"/>
                  </a:lnTo>
                  <a:lnTo>
                    <a:pt x="311342" y="32093"/>
                  </a:lnTo>
                  <a:lnTo>
                    <a:pt x="315467" y="52578"/>
                  </a:lnTo>
                  <a:lnTo>
                    <a:pt x="315467" y="287274"/>
                  </a:lnTo>
                  <a:lnTo>
                    <a:pt x="311342" y="307758"/>
                  </a:lnTo>
                  <a:lnTo>
                    <a:pt x="300085" y="324469"/>
                  </a:lnTo>
                  <a:lnTo>
                    <a:pt x="283374" y="335726"/>
                  </a:lnTo>
                  <a:lnTo>
                    <a:pt x="262889" y="339852"/>
                  </a:lnTo>
                  <a:lnTo>
                    <a:pt x="52578" y="339852"/>
                  </a:lnTo>
                  <a:lnTo>
                    <a:pt x="32093" y="335726"/>
                  </a:lnTo>
                  <a:lnTo>
                    <a:pt x="15382" y="324469"/>
                  </a:lnTo>
                  <a:lnTo>
                    <a:pt x="4125" y="307758"/>
                  </a:lnTo>
                  <a:lnTo>
                    <a:pt x="0" y="287274"/>
                  </a:lnTo>
                  <a:lnTo>
                    <a:pt x="0" y="525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84035" y="4034028"/>
              <a:ext cx="149352" cy="18897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332219" y="4211955"/>
              <a:ext cx="254635" cy="104139"/>
            </a:xfrm>
            <a:custGeom>
              <a:avLst/>
              <a:gdLst/>
              <a:ahLst/>
              <a:cxnLst/>
              <a:rect l="l" t="t" r="r" b="b"/>
              <a:pathLst>
                <a:path w="254634" h="104139">
                  <a:moveTo>
                    <a:pt x="129206" y="0"/>
                  </a:moveTo>
                  <a:lnTo>
                    <a:pt x="82168" y="14224"/>
                  </a:lnTo>
                  <a:lnTo>
                    <a:pt x="34464" y="59880"/>
                  </a:lnTo>
                  <a:lnTo>
                    <a:pt x="0" y="104013"/>
                  </a:lnTo>
                  <a:lnTo>
                    <a:pt x="254507" y="104013"/>
                  </a:lnTo>
                  <a:lnTo>
                    <a:pt x="239817" y="82603"/>
                  </a:lnTo>
                  <a:lnTo>
                    <a:pt x="220519" y="53895"/>
                  </a:lnTo>
                  <a:lnTo>
                    <a:pt x="198626" y="26306"/>
                  </a:lnTo>
                  <a:lnTo>
                    <a:pt x="176149" y="8255"/>
                  </a:lnTo>
                  <a:lnTo>
                    <a:pt x="153231" y="1043"/>
                  </a:lnTo>
                  <a:lnTo>
                    <a:pt x="12920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691376" y="3903345"/>
            <a:ext cx="2317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latin typeface="Calibri"/>
                <a:cs typeface="Calibri"/>
              </a:rPr>
              <a:t>Id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083744" y="3721544"/>
            <a:ext cx="2870200" cy="2235835"/>
            <a:chOff x="6083744" y="3721544"/>
            <a:chExt cx="2870200" cy="2235835"/>
          </a:xfrm>
        </p:grpSpPr>
        <p:sp>
          <p:nvSpPr>
            <p:cNvPr id="41" name="object 41"/>
            <p:cNvSpPr/>
            <p:nvPr/>
          </p:nvSpPr>
          <p:spPr>
            <a:xfrm>
              <a:off x="6172200" y="5334000"/>
              <a:ext cx="954405" cy="475615"/>
            </a:xfrm>
            <a:custGeom>
              <a:avLst/>
              <a:gdLst/>
              <a:ahLst/>
              <a:cxnLst/>
              <a:rect l="l" t="t" r="r" b="b"/>
              <a:pathLst>
                <a:path w="954404" h="475614">
                  <a:moveTo>
                    <a:pt x="832230" y="0"/>
                  </a:moveTo>
                  <a:lnTo>
                    <a:pt x="679957" y="0"/>
                  </a:lnTo>
                  <a:lnTo>
                    <a:pt x="588645" y="94361"/>
                  </a:lnTo>
                  <a:lnTo>
                    <a:pt x="588645" y="124713"/>
                  </a:lnTo>
                  <a:lnTo>
                    <a:pt x="517651" y="124713"/>
                  </a:lnTo>
                  <a:lnTo>
                    <a:pt x="504063" y="155066"/>
                  </a:lnTo>
                  <a:lnTo>
                    <a:pt x="77850" y="155066"/>
                  </a:lnTo>
                  <a:lnTo>
                    <a:pt x="0" y="236093"/>
                  </a:lnTo>
                  <a:lnTo>
                    <a:pt x="77850" y="337223"/>
                  </a:lnTo>
                  <a:lnTo>
                    <a:pt x="152273" y="283273"/>
                  </a:lnTo>
                  <a:lnTo>
                    <a:pt x="236854" y="337223"/>
                  </a:lnTo>
                  <a:lnTo>
                    <a:pt x="314578" y="286638"/>
                  </a:lnTo>
                  <a:lnTo>
                    <a:pt x="389000" y="330479"/>
                  </a:lnTo>
                  <a:lnTo>
                    <a:pt x="497331" y="327113"/>
                  </a:lnTo>
                  <a:lnTo>
                    <a:pt x="514223" y="350710"/>
                  </a:lnTo>
                  <a:lnTo>
                    <a:pt x="592074" y="357454"/>
                  </a:lnTo>
                  <a:lnTo>
                    <a:pt x="588645" y="387807"/>
                  </a:lnTo>
                  <a:lnTo>
                    <a:pt x="683386" y="475488"/>
                  </a:lnTo>
                  <a:lnTo>
                    <a:pt x="835659" y="475488"/>
                  </a:lnTo>
                  <a:lnTo>
                    <a:pt x="954024" y="357454"/>
                  </a:lnTo>
                  <a:lnTo>
                    <a:pt x="954024" y="121412"/>
                  </a:lnTo>
                  <a:lnTo>
                    <a:pt x="83223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172200" y="5334000"/>
              <a:ext cx="954405" cy="475615"/>
            </a:xfrm>
            <a:custGeom>
              <a:avLst/>
              <a:gdLst/>
              <a:ahLst/>
              <a:cxnLst/>
              <a:rect l="l" t="t" r="r" b="b"/>
              <a:pathLst>
                <a:path w="954404" h="475614">
                  <a:moveTo>
                    <a:pt x="77850" y="155066"/>
                  </a:moveTo>
                  <a:lnTo>
                    <a:pt x="0" y="236093"/>
                  </a:lnTo>
                  <a:lnTo>
                    <a:pt x="77850" y="337223"/>
                  </a:lnTo>
                  <a:lnTo>
                    <a:pt x="152273" y="283273"/>
                  </a:lnTo>
                  <a:lnTo>
                    <a:pt x="236854" y="337223"/>
                  </a:lnTo>
                  <a:lnTo>
                    <a:pt x="314578" y="286638"/>
                  </a:lnTo>
                  <a:lnTo>
                    <a:pt x="389000" y="330479"/>
                  </a:lnTo>
                  <a:lnTo>
                    <a:pt x="497331" y="327113"/>
                  </a:lnTo>
                  <a:lnTo>
                    <a:pt x="514223" y="350710"/>
                  </a:lnTo>
                  <a:lnTo>
                    <a:pt x="592074" y="357454"/>
                  </a:lnTo>
                  <a:lnTo>
                    <a:pt x="588645" y="387807"/>
                  </a:lnTo>
                  <a:lnTo>
                    <a:pt x="683386" y="475488"/>
                  </a:lnTo>
                  <a:lnTo>
                    <a:pt x="835659" y="475488"/>
                  </a:lnTo>
                  <a:lnTo>
                    <a:pt x="954024" y="357454"/>
                  </a:lnTo>
                  <a:lnTo>
                    <a:pt x="954024" y="121412"/>
                  </a:lnTo>
                  <a:lnTo>
                    <a:pt x="832230" y="0"/>
                  </a:lnTo>
                  <a:lnTo>
                    <a:pt x="679957" y="0"/>
                  </a:lnTo>
                  <a:lnTo>
                    <a:pt x="588645" y="94361"/>
                  </a:lnTo>
                  <a:lnTo>
                    <a:pt x="588645" y="124713"/>
                  </a:lnTo>
                  <a:lnTo>
                    <a:pt x="517651" y="124713"/>
                  </a:lnTo>
                  <a:lnTo>
                    <a:pt x="504063" y="155066"/>
                  </a:lnTo>
                  <a:lnTo>
                    <a:pt x="77850" y="15506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096762" y="3734562"/>
              <a:ext cx="2844165" cy="2209800"/>
            </a:xfrm>
            <a:custGeom>
              <a:avLst/>
              <a:gdLst/>
              <a:ahLst/>
              <a:cxnLst/>
              <a:rect l="l" t="t" r="r" b="b"/>
              <a:pathLst>
                <a:path w="2844165" h="2209800">
                  <a:moveTo>
                    <a:pt x="0" y="368300"/>
                  </a:moveTo>
                  <a:lnTo>
                    <a:pt x="2868" y="322091"/>
                  </a:lnTo>
                  <a:lnTo>
                    <a:pt x="11245" y="277599"/>
                  </a:lnTo>
                  <a:lnTo>
                    <a:pt x="24784" y="235166"/>
                  </a:lnTo>
                  <a:lnTo>
                    <a:pt x="43142" y="195139"/>
                  </a:lnTo>
                  <a:lnTo>
                    <a:pt x="65974" y="157861"/>
                  </a:lnTo>
                  <a:lnTo>
                    <a:pt x="92934" y="123678"/>
                  </a:lnTo>
                  <a:lnTo>
                    <a:pt x="123678" y="92934"/>
                  </a:lnTo>
                  <a:lnTo>
                    <a:pt x="157861" y="65974"/>
                  </a:lnTo>
                  <a:lnTo>
                    <a:pt x="195139" y="43142"/>
                  </a:lnTo>
                  <a:lnTo>
                    <a:pt x="235166" y="24784"/>
                  </a:lnTo>
                  <a:lnTo>
                    <a:pt x="277599" y="11245"/>
                  </a:lnTo>
                  <a:lnTo>
                    <a:pt x="322091" y="2868"/>
                  </a:lnTo>
                  <a:lnTo>
                    <a:pt x="368300" y="0"/>
                  </a:lnTo>
                  <a:lnTo>
                    <a:pt x="2475484" y="0"/>
                  </a:lnTo>
                  <a:lnTo>
                    <a:pt x="2521692" y="2868"/>
                  </a:lnTo>
                  <a:lnTo>
                    <a:pt x="2566184" y="11245"/>
                  </a:lnTo>
                  <a:lnTo>
                    <a:pt x="2608617" y="24784"/>
                  </a:lnTo>
                  <a:lnTo>
                    <a:pt x="2648644" y="43142"/>
                  </a:lnTo>
                  <a:lnTo>
                    <a:pt x="2685922" y="65974"/>
                  </a:lnTo>
                  <a:lnTo>
                    <a:pt x="2720105" y="92934"/>
                  </a:lnTo>
                  <a:lnTo>
                    <a:pt x="2750849" y="123678"/>
                  </a:lnTo>
                  <a:lnTo>
                    <a:pt x="2777809" y="157861"/>
                  </a:lnTo>
                  <a:lnTo>
                    <a:pt x="2800641" y="195139"/>
                  </a:lnTo>
                  <a:lnTo>
                    <a:pt x="2818999" y="235166"/>
                  </a:lnTo>
                  <a:lnTo>
                    <a:pt x="2832538" y="277599"/>
                  </a:lnTo>
                  <a:lnTo>
                    <a:pt x="2840915" y="322091"/>
                  </a:lnTo>
                  <a:lnTo>
                    <a:pt x="2843784" y="368300"/>
                  </a:lnTo>
                  <a:lnTo>
                    <a:pt x="2843784" y="1841500"/>
                  </a:lnTo>
                  <a:lnTo>
                    <a:pt x="2840915" y="1887698"/>
                  </a:lnTo>
                  <a:lnTo>
                    <a:pt x="2832538" y="1932183"/>
                  </a:lnTo>
                  <a:lnTo>
                    <a:pt x="2818999" y="1974612"/>
                  </a:lnTo>
                  <a:lnTo>
                    <a:pt x="2800641" y="2014638"/>
                  </a:lnTo>
                  <a:lnTo>
                    <a:pt x="2777809" y="2051916"/>
                  </a:lnTo>
                  <a:lnTo>
                    <a:pt x="2750849" y="2086101"/>
                  </a:lnTo>
                  <a:lnTo>
                    <a:pt x="2720105" y="2116848"/>
                  </a:lnTo>
                  <a:lnTo>
                    <a:pt x="2685922" y="2143812"/>
                  </a:lnTo>
                  <a:lnTo>
                    <a:pt x="2648644" y="2166647"/>
                  </a:lnTo>
                  <a:lnTo>
                    <a:pt x="2608617" y="2185008"/>
                  </a:lnTo>
                  <a:lnTo>
                    <a:pt x="2566184" y="2198551"/>
                  </a:lnTo>
                  <a:lnTo>
                    <a:pt x="2521692" y="2206930"/>
                  </a:lnTo>
                  <a:lnTo>
                    <a:pt x="2475484" y="2209800"/>
                  </a:lnTo>
                  <a:lnTo>
                    <a:pt x="368300" y="2209800"/>
                  </a:lnTo>
                  <a:lnTo>
                    <a:pt x="322091" y="2206930"/>
                  </a:lnTo>
                  <a:lnTo>
                    <a:pt x="277599" y="2198551"/>
                  </a:lnTo>
                  <a:lnTo>
                    <a:pt x="235166" y="2185008"/>
                  </a:lnTo>
                  <a:lnTo>
                    <a:pt x="195139" y="2166647"/>
                  </a:lnTo>
                  <a:lnTo>
                    <a:pt x="157861" y="2143812"/>
                  </a:lnTo>
                  <a:lnTo>
                    <a:pt x="123678" y="2116848"/>
                  </a:lnTo>
                  <a:lnTo>
                    <a:pt x="92934" y="2086101"/>
                  </a:lnTo>
                  <a:lnTo>
                    <a:pt x="65974" y="2051916"/>
                  </a:lnTo>
                  <a:lnTo>
                    <a:pt x="43142" y="2014638"/>
                  </a:lnTo>
                  <a:lnTo>
                    <a:pt x="24784" y="1974612"/>
                  </a:lnTo>
                  <a:lnTo>
                    <a:pt x="11245" y="1932183"/>
                  </a:lnTo>
                  <a:lnTo>
                    <a:pt x="2868" y="1887698"/>
                  </a:lnTo>
                  <a:lnTo>
                    <a:pt x="0" y="1841500"/>
                  </a:lnTo>
                  <a:lnTo>
                    <a:pt x="0" y="368300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547484" y="4220413"/>
            <a:ext cx="1346835" cy="149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Often</a:t>
            </a:r>
            <a:endParaRPr sz="2400">
              <a:latin typeface="Arial"/>
              <a:cs typeface="Arial"/>
            </a:endParaRPr>
          </a:p>
          <a:p>
            <a:pPr marR="5715" algn="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combined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role</a:t>
            </a:r>
            <a:endParaRPr sz="2400">
              <a:latin typeface="Arial"/>
              <a:cs typeface="Arial"/>
            </a:endParaRPr>
          </a:p>
          <a:p>
            <a:pPr marL="287020">
              <a:lnSpc>
                <a:spcPct val="100000"/>
              </a:lnSpc>
              <a:spcBef>
                <a:spcPts val="550"/>
              </a:spcBef>
            </a:pPr>
            <a:r>
              <a:rPr sz="2000" b="1" spc="-5" dirty="0">
                <a:latin typeface="Calibri"/>
                <a:cs typeface="Calibri"/>
              </a:rPr>
              <a:t>Cr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029956" y="4381500"/>
            <a:ext cx="746760" cy="746760"/>
            <a:chOff x="8029956" y="4381500"/>
            <a:chExt cx="746760" cy="746760"/>
          </a:xfrm>
        </p:grpSpPr>
        <p:sp>
          <p:nvSpPr>
            <p:cNvPr id="46" name="object 46"/>
            <p:cNvSpPr/>
            <p:nvPr/>
          </p:nvSpPr>
          <p:spPr>
            <a:xfrm>
              <a:off x="8042910" y="4394453"/>
              <a:ext cx="721360" cy="721360"/>
            </a:xfrm>
            <a:custGeom>
              <a:avLst/>
              <a:gdLst/>
              <a:ahLst/>
              <a:cxnLst/>
              <a:rect l="l" t="t" r="r" b="b"/>
              <a:pathLst>
                <a:path w="721359" h="721360">
                  <a:moveTo>
                    <a:pt x="0" y="75692"/>
                  </a:moveTo>
                  <a:lnTo>
                    <a:pt x="5951" y="46237"/>
                  </a:lnTo>
                  <a:lnTo>
                    <a:pt x="22177" y="22177"/>
                  </a:lnTo>
                  <a:lnTo>
                    <a:pt x="46237" y="5951"/>
                  </a:lnTo>
                  <a:lnTo>
                    <a:pt x="75692" y="0"/>
                  </a:lnTo>
                  <a:lnTo>
                    <a:pt x="645160" y="0"/>
                  </a:lnTo>
                  <a:lnTo>
                    <a:pt x="674614" y="5951"/>
                  </a:lnTo>
                  <a:lnTo>
                    <a:pt x="698674" y="22177"/>
                  </a:lnTo>
                  <a:lnTo>
                    <a:pt x="714900" y="46237"/>
                  </a:lnTo>
                  <a:lnTo>
                    <a:pt x="720851" y="75692"/>
                  </a:lnTo>
                  <a:lnTo>
                    <a:pt x="720851" y="645160"/>
                  </a:lnTo>
                  <a:lnTo>
                    <a:pt x="714900" y="674614"/>
                  </a:lnTo>
                  <a:lnTo>
                    <a:pt x="698674" y="698674"/>
                  </a:lnTo>
                  <a:lnTo>
                    <a:pt x="674614" y="714900"/>
                  </a:lnTo>
                  <a:lnTo>
                    <a:pt x="645160" y="720852"/>
                  </a:lnTo>
                  <a:lnTo>
                    <a:pt x="75692" y="720852"/>
                  </a:lnTo>
                  <a:lnTo>
                    <a:pt x="46237" y="714900"/>
                  </a:lnTo>
                  <a:lnTo>
                    <a:pt x="22177" y="698674"/>
                  </a:lnTo>
                  <a:lnTo>
                    <a:pt x="5951" y="674614"/>
                  </a:lnTo>
                  <a:lnTo>
                    <a:pt x="0" y="645160"/>
                  </a:lnTo>
                  <a:lnTo>
                    <a:pt x="0" y="75692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191500" y="4852416"/>
              <a:ext cx="434340" cy="212090"/>
            </a:xfrm>
            <a:custGeom>
              <a:avLst/>
              <a:gdLst/>
              <a:ahLst/>
              <a:cxnLst/>
              <a:rect l="l" t="t" r="r" b="b"/>
              <a:pathLst>
                <a:path w="434340" h="212089">
                  <a:moveTo>
                    <a:pt x="434340" y="0"/>
                  </a:moveTo>
                  <a:lnTo>
                    <a:pt x="0" y="0"/>
                  </a:lnTo>
                  <a:lnTo>
                    <a:pt x="0" y="17144"/>
                  </a:lnTo>
                  <a:lnTo>
                    <a:pt x="3682" y="63626"/>
                  </a:lnTo>
                  <a:lnTo>
                    <a:pt x="15240" y="129158"/>
                  </a:lnTo>
                  <a:lnTo>
                    <a:pt x="25653" y="166496"/>
                  </a:lnTo>
                  <a:lnTo>
                    <a:pt x="39116" y="205104"/>
                  </a:lnTo>
                  <a:lnTo>
                    <a:pt x="149098" y="211835"/>
                  </a:lnTo>
                  <a:lnTo>
                    <a:pt x="273050" y="211835"/>
                  </a:lnTo>
                  <a:lnTo>
                    <a:pt x="302386" y="211200"/>
                  </a:lnTo>
                  <a:lnTo>
                    <a:pt x="348869" y="211200"/>
                  </a:lnTo>
                  <a:lnTo>
                    <a:pt x="365251" y="210565"/>
                  </a:lnTo>
                  <a:lnTo>
                    <a:pt x="379983" y="210565"/>
                  </a:lnTo>
                  <a:lnTo>
                    <a:pt x="382397" y="207517"/>
                  </a:lnTo>
                  <a:lnTo>
                    <a:pt x="409321" y="169036"/>
                  </a:lnTo>
                  <a:lnTo>
                    <a:pt x="427608" y="126745"/>
                  </a:lnTo>
                  <a:lnTo>
                    <a:pt x="434340" y="78358"/>
                  </a:lnTo>
                  <a:lnTo>
                    <a:pt x="433070" y="52704"/>
                  </a:lnTo>
                  <a:lnTo>
                    <a:pt x="433070" y="27558"/>
                  </a:lnTo>
                  <a:lnTo>
                    <a:pt x="434340" y="8000"/>
                  </a:lnTo>
                  <a:lnTo>
                    <a:pt x="4343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32648" y="4489704"/>
              <a:ext cx="76200" cy="10667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28660" y="4437888"/>
              <a:ext cx="256032" cy="17526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122920" y="4556760"/>
              <a:ext cx="562610" cy="394970"/>
            </a:xfrm>
            <a:custGeom>
              <a:avLst/>
              <a:gdLst/>
              <a:ahLst/>
              <a:cxnLst/>
              <a:rect l="l" t="t" r="r" b="b"/>
              <a:pathLst>
                <a:path w="562609" h="394970">
                  <a:moveTo>
                    <a:pt x="520319" y="0"/>
                  </a:moveTo>
                  <a:lnTo>
                    <a:pt x="46862" y="0"/>
                  </a:lnTo>
                  <a:lnTo>
                    <a:pt x="37210" y="634"/>
                  </a:lnTo>
                  <a:lnTo>
                    <a:pt x="4318" y="28575"/>
                  </a:lnTo>
                  <a:lnTo>
                    <a:pt x="0" y="47497"/>
                  </a:lnTo>
                  <a:lnTo>
                    <a:pt x="0" y="346582"/>
                  </a:lnTo>
                  <a:lnTo>
                    <a:pt x="17018" y="383794"/>
                  </a:lnTo>
                  <a:lnTo>
                    <a:pt x="21335" y="386206"/>
                  </a:lnTo>
                  <a:lnTo>
                    <a:pt x="25019" y="389254"/>
                  </a:lnTo>
                  <a:lnTo>
                    <a:pt x="28575" y="391032"/>
                  </a:lnTo>
                  <a:lnTo>
                    <a:pt x="33527" y="392302"/>
                  </a:lnTo>
                  <a:lnTo>
                    <a:pt x="37210" y="394081"/>
                  </a:lnTo>
                  <a:lnTo>
                    <a:pt x="42036" y="394715"/>
                  </a:lnTo>
                  <a:lnTo>
                    <a:pt x="520319" y="394715"/>
                  </a:lnTo>
                  <a:lnTo>
                    <a:pt x="524001" y="394081"/>
                  </a:lnTo>
                  <a:lnTo>
                    <a:pt x="532510" y="391032"/>
                  </a:lnTo>
                  <a:lnTo>
                    <a:pt x="536828" y="389254"/>
                  </a:lnTo>
                  <a:lnTo>
                    <a:pt x="540384" y="386206"/>
                  </a:lnTo>
                  <a:lnTo>
                    <a:pt x="544702" y="383794"/>
                  </a:lnTo>
                  <a:lnTo>
                    <a:pt x="562355" y="346582"/>
                  </a:lnTo>
                  <a:lnTo>
                    <a:pt x="562355" y="47497"/>
                  </a:lnTo>
                  <a:lnTo>
                    <a:pt x="544702" y="10413"/>
                  </a:lnTo>
                  <a:lnTo>
                    <a:pt x="540384" y="7873"/>
                  </a:lnTo>
                  <a:lnTo>
                    <a:pt x="536828" y="5460"/>
                  </a:lnTo>
                  <a:lnTo>
                    <a:pt x="532510" y="3047"/>
                  </a:lnTo>
                  <a:lnTo>
                    <a:pt x="528827" y="1777"/>
                  </a:lnTo>
                  <a:lnTo>
                    <a:pt x="524001" y="634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142732" y="4576571"/>
              <a:ext cx="523240" cy="353695"/>
            </a:xfrm>
            <a:custGeom>
              <a:avLst/>
              <a:gdLst/>
              <a:ahLst/>
              <a:cxnLst/>
              <a:rect l="l" t="t" r="r" b="b"/>
              <a:pathLst>
                <a:path w="523240" h="353695">
                  <a:moveTo>
                    <a:pt x="497077" y="0"/>
                  </a:moveTo>
                  <a:lnTo>
                    <a:pt x="26924" y="0"/>
                  </a:lnTo>
                  <a:lnTo>
                    <a:pt x="16510" y="1269"/>
                  </a:lnTo>
                  <a:lnTo>
                    <a:pt x="8509" y="6730"/>
                  </a:lnTo>
                  <a:lnTo>
                    <a:pt x="4952" y="11556"/>
                  </a:lnTo>
                  <a:lnTo>
                    <a:pt x="2413" y="15875"/>
                  </a:lnTo>
                  <a:lnTo>
                    <a:pt x="0" y="26288"/>
                  </a:lnTo>
                  <a:lnTo>
                    <a:pt x="0" y="326135"/>
                  </a:lnTo>
                  <a:lnTo>
                    <a:pt x="26924" y="353567"/>
                  </a:lnTo>
                  <a:lnTo>
                    <a:pt x="497077" y="353567"/>
                  </a:lnTo>
                  <a:lnTo>
                    <a:pt x="522732" y="326135"/>
                  </a:lnTo>
                  <a:lnTo>
                    <a:pt x="522732" y="26288"/>
                  </a:lnTo>
                  <a:lnTo>
                    <a:pt x="4970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267700" y="4632959"/>
              <a:ext cx="375285" cy="260985"/>
            </a:xfrm>
            <a:custGeom>
              <a:avLst/>
              <a:gdLst/>
              <a:ahLst/>
              <a:cxnLst/>
              <a:rect l="l" t="t" r="r" b="b"/>
              <a:pathLst>
                <a:path w="375284" h="260985">
                  <a:moveTo>
                    <a:pt x="272796" y="61468"/>
                  </a:moveTo>
                  <a:lnTo>
                    <a:pt x="249301" y="27051"/>
                  </a:lnTo>
                  <a:lnTo>
                    <a:pt x="212471" y="10287"/>
                  </a:lnTo>
                  <a:lnTo>
                    <a:pt x="163576" y="1778"/>
                  </a:lnTo>
                  <a:lnTo>
                    <a:pt x="150876" y="0"/>
                  </a:lnTo>
                  <a:lnTo>
                    <a:pt x="123063" y="0"/>
                  </a:lnTo>
                  <a:lnTo>
                    <a:pt x="109220" y="1778"/>
                  </a:lnTo>
                  <a:lnTo>
                    <a:pt x="96012" y="3048"/>
                  </a:lnTo>
                  <a:lnTo>
                    <a:pt x="49530" y="13843"/>
                  </a:lnTo>
                  <a:lnTo>
                    <a:pt x="16256" y="32512"/>
                  </a:lnTo>
                  <a:lnTo>
                    <a:pt x="0" y="61468"/>
                  </a:lnTo>
                  <a:lnTo>
                    <a:pt x="1143" y="68072"/>
                  </a:lnTo>
                  <a:lnTo>
                    <a:pt x="30734" y="101219"/>
                  </a:lnTo>
                  <a:lnTo>
                    <a:pt x="40386" y="104775"/>
                  </a:lnTo>
                  <a:lnTo>
                    <a:pt x="49530" y="109601"/>
                  </a:lnTo>
                  <a:lnTo>
                    <a:pt x="60325" y="112649"/>
                  </a:lnTo>
                  <a:lnTo>
                    <a:pt x="83312" y="118618"/>
                  </a:lnTo>
                  <a:lnTo>
                    <a:pt x="96012" y="119888"/>
                  </a:lnTo>
                  <a:lnTo>
                    <a:pt x="123063" y="123444"/>
                  </a:lnTo>
                  <a:lnTo>
                    <a:pt x="137033" y="123444"/>
                  </a:lnTo>
                  <a:lnTo>
                    <a:pt x="150876" y="123444"/>
                  </a:lnTo>
                  <a:lnTo>
                    <a:pt x="176784" y="119888"/>
                  </a:lnTo>
                  <a:lnTo>
                    <a:pt x="188849" y="118618"/>
                  </a:lnTo>
                  <a:lnTo>
                    <a:pt x="201549" y="115570"/>
                  </a:lnTo>
                  <a:lnTo>
                    <a:pt x="223266" y="109601"/>
                  </a:lnTo>
                  <a:lnTo>
                    <a:pt x="232410" y="104775"/>
                  </a:lnTo>
                  <a:lnTo>
                    <a:pt x="241427" y="101219"/>
                  </a:lnTo>
                  <a:lnTo>
                    <a:pt x="269113" y="74041"/>
                  </a:lnTo>
                  <a:lnTo>
                    <a:pt x="271526" y="68072"/>
                  </a:lnTo>
                  <a:lnTo>
                    <a:pt x="272796" y="61468"/>
                  </a:lnTo>
                  <a:close/>
                </a:path>
                <a:path w="375284" h="260985">
                  <a:moveTo>
                    <a:pt x="374904" y="195072"/>
                  </a:moveTo>
                  <a:lnTo>
                    <a:pt x="25908" y="195072"/>
                  </a:lnTo>
                  <a:lnTo>
                    <a:pt x="35687" y="260604"/>
                  </a:lnTo>
                  <a:lnTo>
                    <a:pt x="374904" y="260604"/>
                  </a:lnTo>
                  <a:lnTo>
                    <a:pt x="374904" y="1950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93024" y="4739640"/>
              <a:ext cx="112775" cy="236220"/>
            </a:xfrm>
            <a:prstGeom prst="rect">
              <a:avLst/>
            </a:prstGeom>
          </p:spPr>
        </p:pic>
      </p:grpSp>
      <p:sp>
        <p:nvSpPr>
          <p:cNvPr id="54" name="object 5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30944" y="4314380"/>
            <a:ext cx="2789555" cy="1167765"/>
            <a:chOff x="2730944" y="4314380"/>
            <a:chExt cx="2789555" cy="1167765"/>
          </a:xfrm>
        </p:grpSpPr>
        <p:sp>
          <p:nvSpPr>
            <p:cNvPr id="3" name="object 3"/>
            <p:cNvSpPr/>
            <p:nvPr/>
          </p:nvSpPr>
          <p:spPr>
            <a:xfrm>
              <a:off x="2743962" y="4327397"/>
              <a:ext cx="2763520" cy="1141730"/>
            </a:xfrm>
            <a:custGeom>
              <a:avLst/>
              <a:gdLst/>
              <a:ahLst/>
              <a:cxnLst/>
              <a:rect l="l" t="t" r="r" b="b"/>
              <a:pathLst>
                <a:path w="2763520" h="1141729">
                  <a:moveTo>
                    <a:pt x="1381505" y="0"/>
                  </a:moveTo>
                  <a:lnTo>
                    <a:pt x="0" y="1141476"/>
                  </a:lnTo>
                  <a:lnTo>
                    <a:pt x="2763012" y="1141476"/>
                  </a:lnTo>
                  <a:lnTo>
                    <a:pt x="138150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43962" y="4327397"/>
              <a:ext cx="2763520" cy="1141730"/>
            </a:xfrm>
            <a:custGeom>
              <a:avLst/>
              <a:gdLst/>
              <a:ahLst/>
              <a:cxnLst/>
              <a:rect l="l" t="t" r="r" b="b"/>
              <a:pathLst>
                <a:path w="2763520" h="1141729">
                  <a:moveTo>
                    <a:pt x="0" y="1141476"/>
                  </a:moveTo>
                  <a:lnTo>
                    <a:pt x="1381505" y="0"/>
                  </a:lnTo>
                  <a:lnTo>
                    <a:pt x="2763012" y="1141476"/>
                  </a:lnTo>
                  <a:lnTo>
                    <a:pt x="0" y="1141476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60826" y="4979923"/>
            <a:ext cx="1127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(Broker)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195783"/>
            <a:ext cx="4193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Federation</a:t>
            </a:r>
            <a:r>
              <a:rPr sz="3600" spc="-100" dirty="0"/>
              <a:t> </a:t>
            </a:r>
            <a:r>
              <a:rPr sz="3600" dirty="0"/>
              <a:t>protocols</a:t>
            </a:r>
            <a:endParaRPr sz="3600"/>
          </a:p>
        </p:txBody>
      </p:sp>
      <p:grpSp>
        <p:nvGrpSpPr>
          <p:cNvPr id="7" name="object 7"/>
          <p:cNvGrpSpPr/>
          <p:nvPr/>
        </p:nvGrpSpPr>
        <p:grpSpPr>
          <a:xfrm>
            <a:off x="1905000" y="3810000"/>
            <a:ext cx="4087495" cy="1927860"/>
            <a:chOff x="1905000" y="3810000"/>
            <a:chExt cx="4087495" cy="1927860"/>
          </a:xfrm>
        </p:grpSpPr>
        <p:sp>
          <p:nvSpPr>
            <p:cNvPr id="8" name="object 8"/>
            <p:cNvSpPr/>
            <p:nvPr/>
          </p:nvSpPr>
          <p:spPr>
            <a:xfrm>
              <a:off x="2244501" y="5563598"/>
              <a:ext cx="456565" cy="144780"/>
            </a:xfrm>
            <a:custGeom>
              <a:avLst/>
              <a:gdLst/>
              <a:ahLst/>
              <a:cxnLst/>
              <a:rect l="l" t="t" r="r" b="b"/>
              <a:pathLst>
                <a:path w="456564" h="144779">
                  <a:moveTo>
                    <a:pt x="310770" y="0"/>
                  </a:moveTo>
                  <a:lnTo>
                    <a:pt x="145154" y="0"/>
                  </a:lnTo>
                  <a:lnTo>
                    <a:pt x="0" y="144537"/>
                  </a:lnTo>
                  <a:lnTo>
                    <a:pt x="456307" y="144537"/>
                  </a:lnTo>
                  <a:lnTo>
                    <a:pt x="31077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2917" y="5066601"/>
              <a:ext cx="939165" cy="471170"/>
            </a:xfrm>
            <a:custGeom>
              <a:avLst/>
              <a:gdLst/>
              <a:ahLst/>
              <a:cxnLst/>
              <a:rect l="l" t="t" r="r" b="b"/>
              <a:pathLst>
                <a:path w="939164" h="471170">
                  <a:moveTo>
                    <a:pt x="285051" y="0"/>
                  </a:moveTo>
                  <a:lnTo>
                    <a:pt x="0" y="0"/>
                  </a:lnTo>
                  <a:lnTo>
                    <a:pt x="0" y="470585"/>
                  </a:lnTo>
                  <a:lnTo>
                    <a:pt x="285051" y="470585"/>
                  </a:lnTo>
                  <a:lnTo>
                    <a:pt x="285051" y="0"/>
                  </a:lnTo>
                  <a:close/>
                </a:path>
                <a:path w="939164" h="471170">
                  <a:moveTo>
                    <a:pt x="570103" y="0"/>
                  </a:moveTo>
                  <a:lnTo>
                    <a:pt x="372770" y="0"/>
                  </a:lnTo>
                  <a:lnTo>
                    <a:pt x="372770" y="470585"/>
                  </a:lnTo>
                  <a:lnTo>
                    <a:pt x="570103" y="470585"/>
                  </a:lnTo>
                  <a:lnTo>
                    <a:pt x="570103" y="0"/>
                  </a:lnTo>
                  <a:close/>
                </a:path>
                <a:path w="939164" h="471170">
                  <a:moveTo>
                    <a:pt x="939076" y="0"/>
                  </a:moveTo>
                  <a:lnTo>
                    <a:pt x="657809" y="0"/>
                  </a:lnTo>
                  <a:lnTo>
                    <a:pt x="657809" y="470585"/>
                  </a:lnTo>
                  <a:lnTo>
                    <a:pt x="939076" y="470585"/>
                  </a:lnTo>
                  <a:lnTo>
                    <a:pt x="939076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82855" y="5377547"/>
              <a:ext cx="56515" cy="160020"/>
            </a:xfrm>
            <a:custGeom>
              <a:avLst/>
              <a:gdLst/>
              <a:ahLst/>
              <a:cxnLst/>
              <a:rect l="l" t="t" r="r" b="b"/>
              <a:pathLst>
                <a:path w="56514" h="160020">
                  <a:moveTo>
                    <a:pt x="0" y="159634"/>
                  </a:moveTo>
                  <a:lnTo>
                    <a:pt x="56344" y="159634"/>
                  </a:lnTo>
                  <a:lnTo>
                    <a:pt x="56344" y="0"/>
                  </a:lnTo>
                  <a:lnTo>
                    <a:pt x="0" y="0"/>
                  </a:lnTo>
                  <a:lnTo>
                    <a:pt x="0" y="159634"/>
                  </a:lnTo>
                  <a:close/>
                </a:path>
              </a:pathLst>
            </a:custGeom>
            <a:solidFill>
              <a:srgbClr val="82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9639" y="5284347"/>
              <a:ext cx="209063" cy="26981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99690" y="5066601"/>
              <a:ext cx="312420" cy="471170"/>
            </a:xfrm>
            <a:custGeom>
              <a:avLst/>
              <a:gdLst/>
              <a:ahLst/>
              <a:cxnLst/>
              <a:rect l="l" t="t" r="r" b="b"/>
              <a:pathLst>
                <a:path w="312419" h="471170">
                  <a:moveTo>
                    <a:pt x="26466" y="0"/>
                  </a:moveTo>
                  <a:lnTo>
                    <a:pt x="0" y="0"/>
                  </a:lnTo>
                  <a:lnTo>
                    <a:pt x="0" y="470585"/>
                  </a:lnTo>
                  <a:lnTo>
                    <a:pt x="26466" y="470585"/>
                  </a:lnTo>
                  <a:lnTo>
                    <a:pt x="26466" y="0"/>
                  </a:lnTo>
                  <a:close/>
                </a:path>
                <a:path w="312419" h="471170">
                  <a:moveTo>
                    <a:pt x="311886" y="0"/>
                  </a:moveTo>
                  <a:lnTo>
                    <a:pt x="285419" y="0"/>
                  </a:lnTo>
                  <a:lnTo>
                    <a:pt x="285419" y="470585"/>
                  </a:lnTo>
                  <a:lnTo>
                    <a:pt x="311886" y="470585"/>
                  </a:lnTo>
                  <a:lnTo>
                    <a:pt x="311886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88928" y="4968096"/>
              <a:ext cx="967740" cy="95885"/>
            </a:xfrm>
            <a:custGeom>
              <a:avLst/>
              <a:gdLst/>
              <a:ahLst/>
              <a:cxnLst/>
              <a:rect l="l" t="t" r="r" b="b"/>
              <a:pathLst>
                <a:path w="967739" h="95885">
                  <a:moveTo>
                    <a:pt x="834369" y="0"/>
                  </a:moveTo>
                  <a:lnTo>
                    <a:pt x="133454" y="0"/>
                  </a:lnTo>
                  <a:lnTo>
                    <a:pt x="0" y="95481"/>
                  </a:lnTo>
                  <a:lnTo>
                    <a:pt x="967456" y="95481"/>
                  </a:lnTo>
                  <a:lnTo>
                    <a:pt x="834369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05000" y="4944706"/>
              <a:ext cx="1136650" cy="645160"/>
            </a:xfrm>
            <a:custGeom>
              <a:avLst/>
              <a:gdLst/>
              <a:ahLst/>
              <a:cxnLst/>
              <a:rect l="l" t="t" r="r" b="b"/>
              <a:pathLst>
                <a:path w="1136650" h="645160">
                  <a:moveTo>
                    <a:pt x="1136065" y="147916"/>
                  </a:moveTo>
                  <a:lnTo>
                    <a:pt x="1010551" y="54025"/>
                  </a:lnTo>
                  <a:lnTo>
                    <a:pt x="1010551" y="147916"/>
                  </a:lnTo>
                  <a:lnTo>
                    <a:pt x="1010551" y="592480"/>
                  </a:lnTo>
                  <a:lnTo>
                    <a:pt x="778802" y="592480"/>
                  </a:lnTo>
                  <a:lnTo>
                    <a:pt x="778802" y="147916"/>
                  </a:lnTo>
                  <a:lnTo>
                    <a:pt x="1010551" y="147916"/>
                  </a:lnTo>
                  <a:lnTo>
                    <a:pt x="1010551" y="54025"/>
                  </a:lnTo>
                  <a:lnTo>
                    <a:pt x="984567" y="34594"/>
                  </a:lnTo>
                  <a:lnTo>
                    <a:pt x="984567" y="98869"/>
                  </a:lnTo>
                  <a:lnTo>
                    <a:pt x="729272" y="98869"/>
                  </a:lnTo>
                  <a:lnTo>
                    <a:pt x="729272" y="147916"/>
                  </a:lnTo>
                  <a:lnTo>
                    <a:pt x="729272" y="592480"/>
                  </a:lnTo>
                  <a:lnTo>
                    <a:pt x="690689" y="592480"/>
                  </a:lnTo>
                  <a:lnTo>
                    <a:pt x="690689" y="147916"/>
                  </a:lnTo>
                  <a:lnTo>
                    <a:pt x="729272" y="147916"/>
                  </a:lnTo>
                  <a:lnTo>
                    <a:pt x="729272" y="98869"/>
                  </a:lnTo>
                  <a:lnTo>
                    <a:pt x="641172" y="98869"/>
                  </a:lnTo>
                  <a:lnTo>
                    <a:pt x="641172" y="147916"/>
                  </a:lnTo>
                  <a:lnTo>
                    <a:pt x="641172" y="592480"/>
                  </a:lnTo>
                  <a:lnTo>
                    <a:pt x="494499" y="592480"/>
                  </a:lnTo>
                  <a:lnTo>
                    <a:pt x="494499" y="147916"/>
                  </a:lnTo>
                  <a:lnTo>
                    <a:pt x="641172" y="147916"/>
                  </a:lnTo>
                  <a:lnTo>
                    <a:pt x="641172" y="98869"/>
                  </a:lnTo>
                  <a:lnTo>
                    <a:pt x="444969" y="98869"/>
                  </a:lnTo>
                  <a:lnTo>
                    <a:pt x="444969" y="147916"/>
                  </a:lnTo>
                  <a:lnTo>
                    <a:pt x="444969" y="592480"/>
                  </a:lnTo>
                  <a:lnTo>
                    <a:pt x="406412" y="592480"/>
                  </a:lnTo>
                  <a:lnTo>
                    <a:pt x="406412" y="147916"/>
                  </a:lnTo>
                  <a:lnTo>
                    <a:pt x="444969" y="147916"/>
                  </a:lnTo>
                  <a:lnTo>
                    <a:pt x="444969" y="98869"/>
                  </a:lnTo>
                  <a:lnTo>
                    <a:pt x="356895" y="98869"/>
                  </a:lnTo>
                  <a:lnTo>
                    <a:pt x="356895" y="147916"/>
                  </a:lnTo>
                  <a:lnTo>
                    <a:pt x="356895" y="592480"/>
                  </a:lnTo>
                  <a:lnTo>
                    <a:pt x="122110" y="592480"/>
                  </a:lnTo>
                  <a:lnTo>
                    <a:pt x="122110" y="147916"/>
                  </a:lnTo>
                  <a:lnTo>
                    <a:pt x="356895" y="147916"/>
                  </a:lnTo>
                  <a:lnTo>
                    <a:pt x="356895" y="98869"/>
                  </a:lnTo>
                  <a:lnTo>
                    <a:pt x="149720" y="98869"/>
                  </a:lnTo>
                  <a:lnTo>
                    <a:pt x="223431" y="49047"/>
                  </a:lnTo>
                  <a:lnTo>
                    <a:pt x="915263" y="49047"/>
                  </a:lnTo>
                  <a:lnTo>
                    <a:pt x="984567" y="98869"/>
                  </a:lnTo>
                  <a:lnTo>
                    <a:pt x="984567" y="34594"/>
                  </a:lnTo>
                  <a:lnTo>
                    <a:pt x="938339" y="0"/>
                  </a:lnTo>
                  <a:lnTo>
                    <a:pt x="197332" y="0"/>
                  </a:lnTo>
                  <a:lnTo>
                    <a:pt x="0" y="147916"/>
                  </a:lnTo>
                  <a:lnTo>
                    <a:pt x="72580" y="147916"/>
                  </a:lnTo>
                  <a:lnTo>
                    <a:pt x="72580" y="592480"/>
                  </a:lnTo>
                  <a:lnTo>
                    <a:pt x="0" y="592480"/>
                  </a:lnTo>
                  <a:lnTo>
                    <a:pt x="0" y="644563"/>
                  </a:lnTo>
                  <a:lnTo>
                    <a:pt x="1136065" y="644563"/>
                  </a:lnTo>
                  <a:lnTo>
                    <a:pt x="1136065" y="592480"/>
                  </a:lnTo>
                  <a:lnTo>
                    <a:pt x="1060069" y="592480"/>
                  </a:lnTo>
                  <a:lnTo>
                    <a:pt x="1060069" y="147916"/>
                  </a:lnTo>
                  <a:lnTo>
                    <a:pt x="1136065" y="1479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1475" y="5251892"/>
              <a:ext cx="244977" cy="31170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073986" y="5142052"/>
              <a:ext cx="796290" cy="595630"/>
            </a:xfrm>
            <a:custGeom>
              <a:avLst/>
              <a:gdLst/>
              <a:ahLst/>
              <a:cxnLst/>
              <a:rect l="l" t="t" r="r" b="b"/>
              <a:pathLst>
                <a:path w="796289" h="595629">
                  <a:moveTo>
                    <a:pt x="48387" y="207949"/>
                  </a:moveTo>
                  <a:lnTo>
                    <a:pt x="0" y="207949"/>
                  </a:lnTo>
                  <a:lnTo>
                    <a:pt x="0" y="306832"/>
                  </a:lnTo>
                  <a:lnTo>
                    <a:pt x="48387" y="306832"/>
                  </a:lnTo>
                  <a:lnTo>
                    <a:pt x="48387" y="207949"/>
                  </a:lnTo>
                  <a:close/>
                </a:path>
                <a:path w="796289" h="595629">
                  <a:moveTo>
                    <a:pt x="48387" y="25"/>
                  </a:moveTo>
                  <a:lnTo>
                    <a:pt x="0" y="25"/>
                  </a:lnTo>
                  <a:lnTo>
                    <a:pt x="0" y="98894"/>
                  </a:lnTo>
                  <a:lnTo>
                    <a:pt x="48387" y="98894"/>
                  </a:lnTo>
                  <a:lnTo>
                    <a:pt x="48387" y="25"/>
                  </a:lnTo>
                  <a:close/>
                </a:path>
                <a:path w="796289" h="595629">
                  <a:moveTo>
                    <a:pt x="141770" y="207949"/>
                  </a:moveTo>
                  <a:lnTo>
                    <a:pt x="93002" y="207949"/>
                  </a:lnTo>
                  <a:lnTo>
                    <a:pt x="93002" y="306832"/>
                  </a:lnTo>
                  <a:lnTo>
                    <a:pt x="141770" y="306832"/>
                  </a:lnTo>
                  <a:lnTo>
                    <a:pt x="141770" y="207949"/>
                  </a:lnTo>
                  <a:close/>
                </a:path>
                <a:path w="796289" h="595629">
                  <a:moveTo>
                    <a:pt x="141770" y="25"/>
                  </a:moveTo>
                  <a:lnTo>
                    <a:pt x="93002" y="25"/>
                  </a:lnTo>
                  <a:lnTo>
                    <a:pt x="93002" y="98894"/>
                  </a:lnTo>
                  <a:lnTo>
                    <a:pt x="141770" y="98894"/>
                  </a:lnTo>
                  <a:lnTo>
                    <a:pt x="141770" y="25"/>
                  </a:lnTo>
                  <a:close/>
                </a:path>
                <a:path w="796289" h="595629">
                  <a:moveTo>
                    <a:pt x="417766" y="0"/>
                  </a:moveTo>
                  <a:lnTo>
                    <a:pt x="380339" y="0"/>
                  </a:lnTo>
                  <a:lnTo>
                    <a:pt x="380339" y="84162"/>
                  </a:lnTo>
                  <a:lnTo>
                    <a:pt x="417766" y="84162"/>
                  </a:lnTo>
                  <a:lnTo>
                    <a:pt x="417766" y="0"/>
                  </a:lnTo>
                  <a:close/>
                </a:path>
                <a:path w="796289" h="595629">
                  <a:moveTo>
                    <a:pt x="691083" y="595528"/>
                  </a:moveTo>
                  <a:lnTo>
                    <a:pt x="513778" y="418528"/>
                  </a:lnTo>
                  <a:lnTo>
                    <a:pt x="475983" y="447217"/>
                  </a:lnTo>
                  <a:lnTo>
                    <a:pt x="575043" y="545706"/>
                  </a:lnTo>
                  <a:lnTo>
                    <a:pt x="225704" y="545706"/>
                  </a:lnTo>
                  <a:lnTo>
                    <a:pt x="324764" y="447217"/>
                  </a:lnTo>
                  <a:lnTo>
                    <a:pt x="286931" y="418528"/>
                  </a:lnTo>
                  <a:lnTo>
                    <a:pt x="109639" y="595528"/>
                  </a:lnTo>
                  <a:lnTo>
                    <a:pt x="691083" y="595528"/>
                  </a:lnTo>
                  <a:close/>
                </a:path>
                <a:path w="796289" h="595629">
                  <a:moveTo>
                    <a:pt x="702056" y="207949"/>
                  </a:moveTo>
                  <a:lnTo>
                    <a:pt x="654050" y="207949"/>
                  </a:lnTo>
                  <a:lnTo>
                    <a:pt x="654050" y="306832"/>
                  </a:lnTo>
                  <a:lnTo>
                    <a:pt x="702056" y="306832"/>
                  </a:lnTo>
                  <a:lnTo>
                    <a:pt x="702056" y="207949"/>
                  </a:lnTo>
                  <a:close/>
                </a:path>
                <a:path w="796289" h="595629">
                  <a:moveTo>
                    <a:pt x="702056" y="25"/>
                  </a:moveTo>
                  <a:lnTo>
                    <a:pt x="654050" y="25"/>
                  </a:lnTo>
                  <a:lnTo>
                    <a:pt x="654050" y="98894"/>
                  </a:lnTo>
                  <a:lnTo>
                    <a:pt x="702056" y="98894"/>
                  </a:lnTo>
                  <a:lnTo>
                    <a:pt x="702056" y="25"/>
                  </a:lnTo>
                  <a:close/>
                </a:path>
                <a:path w="796289" h="595629">
                  <a:moveTo>
                    <a:pt x="795807" y="207949"/>
                  </a:moveTo>
                  <a:lnTo>
                    <a:pt x="746658" y="207949"/>
                  </a:lnTo>
                  <a:lnTo>
                    <a:pt x="746658" y="306832"/>
                  </a:lnTo>
                  <a:lnTo>
                    <a:pt x="795807" y="306832"/>
                  </a:lnTo>
                  <a:lnTo>
                    <a:pt x="795807" y="207949"/>
                  </a:lnTo>
                  <a:close/>
                </a:path>
                <a:path w="796289" h="595629">
                  <a:moveTo>
                    <a:pt x="795807" y="25"/>
                  </a:moveTo>
                  <a:lnTo>
                    <a:pt x="746658" y="25"/>
                  </a:lnTo>
                  <a:lnTo>
                    <a:pt x="746658" y="98894"/>
                  </a:lnTo>
                  <a:lnTo>
                    <a:pt x="795807" y="98894"/>
                  </a:lnTo>
                  <a:lnTo>
                    <a:pt x="795807" y="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58561" y="4981194"/>
              <a:ext cx="721360" cy="721360"/>
            </a:xfrm>
            <a:custGeom>
              <a:avLst/>
              <a:gdLst/>
              <a:ahLst/>
              <a:cxnLst/>
              <a:rect l="l" t="t" r="r" b="b"/>
              <a:pathLst>
                <a:path w="721360" h="721360">
                  <a:moveTo>
                    <a:pt x="645160" y="0"/>
                  </a:moveTo>
                  <a:lnTo>
                    <a:pt x="75691" y="0"/>
                  </a:lnTo>
                  <a:lnTo>
                    <a:pt x="46237" y="5951"/>
                  </a:lnTo>
                  <a:lnTo>
                    <a:pt x="22177" y="22177"/>
                  </a:lnTo>
                  <a:lnTo>
                    <a:pt x="5951" y="46237"/>
                  </a:lnTo>
                  <a:lnTo>
                    <a:pt x="0" y="75691"/>
                  </a:lnTo>
                  <a:lnTo>
                    <a:pt x="0" y="645096"/>
                  </a:lnTo>
                  <a:lnTo>
                    <a:pt x="5951" y="674581"/>
                  </a:lnTo>
                  <a:lnTo>
                    <a:pt x="22177" y="698661"/>
                  </a:lnTo>
                  <a:lnTo>
                    <a:pt x="46237" y="714898"/>
                  </a:lnTo>
                  <a:lnTo>
                    <a:pt x="75691" y="720851"/>
                  </a:lnTo>
                  <a:lnTo>
                    <a:pt x="645160" y="720851"/>
                  </a:lnTo>
                  <a:lnTo>
                    <a:pt x="674614" y="714898"/>
                  </a:lnTo>
                  <a:lnTo>
                    <a:pt x="698674" y="698661"/>
                  </a:lnTo>
                  <a:lnTo>
                    <a:pt x="714900" y="674581"/>
                  </a:lnTo>
                  <a:lnTo>
                    <a:pt x="720851" y="645096"/>
                  </a:lnTo>
                  <a:lnTo>
                    <a:pt x="720851" y="75691"/>
                  </a:lnTo>
                  <a:lnTo>
                    <a:pt x="714900" y="46237"/>
                  </a:lnTo>
                  <a:lnTo>
                    <a:pt x="698674" y="22177"/>
                  </a:lnTo>
                  <a:lnTo>
                    <a:pt x="674614" y="5951"/>
                  </a:lnTo>
                  <a:lnTo>
                    <a:pt x="645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58561" y="4981194"/>
              <a:ext cx="721360" cy="721360"/>
            </a:xfrm>
            <a:custGeom>
              <a:avLst/>
              <a:gdLst/>
              <a:ahLst/>
              <a:cxnLst/>
              <a:rect l="l" t="t" r="r" b="b"/>
              <a:pathLst>
                <a:path w="721360" h="721360">
                  <a:moveTo>
                    <a:pt x="0" y="75691"/>
                  </a:moveTo>
                  <a:lnTo>
                    <a:pt x="5951" y="46237"/>
                  </a:lnTo>
                  <a:lnTo>
                    <a:pt x="22177" y="22177"/>
                  </a:lnTo>
                  <a:lnTo>
                    <a:pt x="46237" y="5951"/>
                  </a:lnTo>
                  <a:lnTo>
                    <a:pt x="75691" y="0"/>
                  </a:lnTo>
                  <a:lnTo>
                    <a:pt x="645160" y="0"/>
                  </a:lnTo>
                  <a:lnTo>
                    <a:pt x="674614" y="5951"/>
                  </a:lnTo>
                  <a:lnTo>
                    <a:pt x="698674" y="22177"/>
                  </a:lnTo>
                  <a:lnTo>
                    <a:pt x="714900" y="46237"/>
                  </a:lnTo>
                  <a:lnTo>
                    <a:pt x="720851" y="75691"/>
                  </a:lnTo>
                  <a:lnTo>
                    <a:pt x="720851" y="645096"/>
                  </a:lnTo>
                  <a:lnTo>
                    <a:pt x="714900" y="674581"/>
                  </a:lnTo>
                  <a:lnTo>
                    <a:pt x="698674" y="698661"/>
                  </a:lnTo>
                  <a:lnTo>
                    <a:pt x="674614" y="714898"/>
                  </a:lnTo>
                  <a:lnTo>
                    <a:pt x="645160" y="720851"/>
                  </a:lnTo>
                  <a:lnTo>
                    <a:pt x="75691" y="720851"/>
                  </a:lnTo>
                  <a:lnTo>
                    <a:pt x="46237" y="714898"/>
                  </a:lnTo>
                  <a:lnTo>
                    <a:pt x="22177" y="698661"/>
                  </a:lnTo>
                  <a:lnTo>
                    <a:pt x="5951" y="674581"/>
                  </a:lnTo>
                  <a:lnTo>
                    <a:pt x="0" y="645096"/>
                  </a:lnTo>
                  <a:lnTo>
                    <a:pt x="0" y="75691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07152" y="5437632"/>
              <a:ext cx="434340" cy="212090"/>
            </a:xfrm>
            <a:custGeom>
              <a:avLst/>
              <a:gdLst/>
              <a:ahLst/>
              <a:cxnLst/>
              <a:rect l="l" t="t" r="r" b="b"/>
              <a:pathLst>
                <a:path w="434339" h="212089">
                  <a:moveTo>
                    <a:pt x="434339" y="0"/>
                  </a:moveTo>
                  <a:lnTo>
                    <a:pt x="0" y="0"/>
                  </a:lnTo>
                  <a:lnTo>
                    <a:pt x="0" y="17145"/>
                  </a:lnTo>
                  <a:lnTo>
                    <a:pt x="3683" y="63627"/>
                  </a:lnTo>
                  <a:lnTo>
                    <a:pt x="15239" y="129159"/>
                  </a:lnTo>
                  <a:lnTo>
                    <a:pt x="25653" y="166535"/>
                  </a:lnTo>
                  <a:lnTo>
                    <a:pt x="39115" y="205105"/>
                  </a:lnTo>
                  <a:lnTo>
                    <a:pt x="149098" y="211836"/>
                  </a:lnTo>
                  <a:lnTo>
                    <a:pt x="273050" y="211836"/>
                  </a:lnTo>
                  <a:lnTo>
                    <a:pt x="302387" y="211226"/>
                  </a:lnTo>
                  <a:lnTo>
                    <a:pt x="348869" y="211226"/>
                  </a:lnTo>
                  <a:lnTo>
                    <a:pt x="365251" y="210616"/>
                  </a:lnTo>
                  <a:lnTo>
                    <a:pt x="379984" y="210616"/>
                  </a:lnTo>
                  <a:lnTo>
                    <a:pt x="382397" y="207543"/>
                  </a:lnTo>
                  <a:lnTo>
                    <a:pt x="409321" y="168973"/>
                  </a:lnTo>
                  <a:lnTo>
                    <a:pt x="427609" y="126746"/>
                  </a:lnTo>
                  <a:lnTo>
                    <a:pt x="434339" y="78359"/>
                  </a:lnTo>
                  <a:lnTo>
                    <a:pt x="433070" y="52705"/>
                  </a:lnTo>
                  <a:lnTo>
                    <a:pt x="433070" y="27559"/>
                  </a:lnTo>
                  <a:lnTo>
                    <a:pt x="434339" y="8001"/>
                  </a:lnTo>
                  <a:lnTo>
                    <a:pt x="4343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8300" y="5074919"/>
              <a:ext cx="76200" cy="1066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4311" y="5023103"/>
              <a:ext cx="256032" cy="17678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338571" y="5143500"/>
              <a:ext cx="562610" cy="394970"/>
            </a:xfrm>
            <a:custGeom>
              <a:avLst/>
              <a:gdLst/>
              <a:ahLst/>
              <a:cxnLst/>
              <a:rect l="l" t="t" r="r" b="b"/>
              <a:pathLst>
                <a:path w="562610" h="394970">
                  <a:moveTo>
                    <a:pt x="520318" y="0"/>
                  </a:moveTo>
                  <a:lnTo>
                    <a:pt x="46862" y="0"/>
                  </a:lnTo>
                  <a:lnTo>
                    <a:pt x="37211" y="635"/>
                  </a:lnTo>
                  <a:lnTo>
                    <a:pt x="4317" y="28575"/>
                  </a:lnTo>
                  <a:lnTo>
                    <a:pt x="0" y="47498"/>
                  </a:lnTo>
                  <a:lnTo>
                    <a:pt x="0" y="346583"/>
                  </a:lnTo>
                  <a:lnTo>
                    <a:pt x="17017" y="383794"/>
                  </a:lnTo>
                  <a:lnTo>
                    <a:pt x="21336" y="386206"/>
                  </a:lnTo>
                  <a:lnTo>
                    <a:pt x="25018" y="389255"/>
                  </a:lnTo>
                  <a:lnTo>
                    <a:pt x="28575" y="391033"/>
                  </a:lnTo>
                  <a:lnTo>
                    <a:pt x="33527" y="392303"/>
                  </a:lnTo>
                  <a:lnTo>
                    <a:pt x="37211" y="394081"/>
                  </a:lnTo>
                  <a:lnTo>
                    <a:pt x="42037" y="394716"/>
                  </a:lnTo>
                  <a:lnTo>
                    <a:pt x="520318" y="394716"/>
                  </a:lnTo>
                  <a:lnTo>
                    <a:pt x="524001" y="394081"/>
                  </a:lnTo>
                  <a:lnTo>
                    <a:pt x="532511" y="391033"/>
                  </a:lnTo>
                  <a:lnTo>
                    <a:pt x="536828" y="389255"/>
                  </a:lnTo>
                  <a:lnTo>
                    <a:pt x="540385" y="386206"/>
                  </a:lnTo>
                  <a:lnTo>
                    <a:pt x="544702" y="383794"/>
                  </a:lnTo>
                  <a:lnTo>
                    <a:pt x="562355" y="346583"/>
                  </a:lnTo>
                  <a:lnTo>
                    <a:pt x="562355" y="47498"/>
                  </a:lnTo>
                  <a:lnTo>
                    <a:pt x="544702" y="10413"/>
                  </a:lnTo>
                  <a:lnTo>
                    <a:pt x="540385" y="7874"/>
                  </a:lnTo>
                  <a:lnTo>
                    <a:pt x="536828" y="5461"/>
                  </a:lnTo>
                  <a:lnTo>
                    <a:pt x="532511" y="3048"/>
                  </a:lnTo>
                  <a:lnTo>
                    <a:pt x="528827" y="1777"/>
                  </a:lnTo>
                  <a:lnTo>
                    <a:pt x="524001" y="635"/>
                  </a:lnTo>
                  <a:lnTo>
                    <a:pt x="5203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58384" y="5163311"/>
              <a:ext cx="523240" cy="352425"/>
            </a:xfrm>
            <a:custGeom>
              <a:avLst/>
              <a:gdLst/>
              <a:ahLst/>
              <a:cxnLst/>
              <a:rect l="l" t="t" r="r" b="b"/>
              <a:pathLst>
                <a:path w="523239" h="352425">
                  <a:moveTo>
                    <a:pt x="497077" y="0"/>
                  </a:moveTo>
                  <a:lnTo>
                    <a:pt x="26924" y="0"/>
                  </a:lnTo>
                  <a:lnTo>
                    <a:pt x="16510" y="1269"/>
                  </a:lnTo>
                  <a:lnTo>
                    <a:pt x="8508" y="6731"/>
                  </a:lnTo>
                  <a:lnTo>
                    <a:pt x="4952" y="11556"/>
                  </a:lnTo>
                  <a:lnTo>
                    <a:pt x="2412" y="15748"/>
                  </a:lnTo>
                  <a:lnTo>
                    <a:pt x="0" y="26162"/>
                  </a:lnTo>
                  <a:lnTo>
                    <a:pt x="0" y="324738"/>
                  </a:lnTo>
                  <a:lnTo>
                    <a:pt x="26924" y="352044"/>
                  </a:lnTo>
                  <a:lnTo>
                    <a:pt x="497077" y="352044"/>
                  </a:lnTo>
                  <a:lnTo>
                    <a:pt x="522731" y="324738"/>
                  </a:lnTo>
                  <a:lnTo>
                    <a:pt x="522731" y="26162"/>
                  </a:lnTo>
                  <a:lnTo>
                    <a:pt x="4970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81828" y="5218175"/>
              <a:ext cx="376555" cy="260985"/>
            </a:xfrm>
            <a:custGeom>
              <a:avLst/>
              <a:gdLst/>
              <a:ahLst/>
              <a:cxnLst/>
              <a:rect l="l" t="t" r="r" b="b"/>
              <a:pathLst>
                <a:path w="376554" h="260985">
                  <a:moveTo>
                    <a:pt x="274320" y="62230"/>
                  </a:moveTo>
                  <a:lnTo>
                    <a:pt x="250698" y="27432"/>
                  </a:lnTo>
                  <a:lnTo>
                    <a:pt x="213614" y="10414"/>
                  </a:lnTo>
                  <a:lnTo>
                    <a:pt x="164465" y="1790"/>
                  </a:lnTo>
                  <a:lnTo>
                    <a:pt x="151765" y="0"/>
                  </a:lnTo>
                  <a:lnTo>
                    <a:pt x="123825" y="0"/>
                  </a:lnTo>
                  <a:lnTo>
                    <a:pt x="109855" y="1790"/>
                  </a:lnTo>
                  <a:lnTo>
                    <a:pt x="96520" y="3048"/>
                  </a:lnTo>
                  <a:lnTo>
                    <a:pt x="49784" y="13970"/>
                  </a:lnTo>
                  <a:lnTo>
                    <a:pt x="16383" y="32893"/>
                  </a:lnTo>
                  <a:lnTo>
                    <a:pt x="0" y="62230"/>
                  </a:lnTo>
                  <a:lnTo>
                    <a:pt x="1270" y="68834"/>
                  </a:lnTo>
                  <a:lnTo>
                    <a:pt x="30988" y="102362"/>
                  </a:lnTo>
                  <a:lnTo>
                    <a:pt x="40640" y="106045"/>
                  </a:lnTo>
                  <a:lnTo>
                    <a:pt x="49784" y="110998"/>
                  </a:lnTo>
                  <a:lnTo>
                    <a:pt x="83693" y="120142"/>
                  </a:lnTo>
                  <a:lnTo>
                    <a:pt x="96520" y="121285"/>
                  </a:lnTo>
                  <a:lnTo>
                    <a:pt x="123825" y="124968"/>
                  </a:lnTo>
                  <a:lnTo>
                    <a:pt x="137795" y="124968"/>
                  </a:lnTo>
                  <a:lnTo>
                    <a:pt x="151765" y="124968"/>
                  </a:lnTo>
                  <a:lnTo>
                    <a:pt x="177800" y="121285"/>
                  </a:lnTo>
                  <a:lnTo>
                    <a:pt x="189992" y="120142"/>
                  </a:lnTo>
                  <a:lnTo>
                    <a:pt x="202692" y="117094"/>
                  </a:lnTo>
                  <a:lnTo>
                    <a:pt x="224536" y="110998"/>
                  </a:lnTo>
                  <a:lnTo>
                    <a:pt x="233680" y="106045"/>
                  </a:lnTo>
                  <a:lnTo>
                    <a:pt x="242824" y="102362"/>
                  </a:lnTo>
                  <a:lnTo>
                    <a:pt x="270637" y="74930"/>
                  </a:lnTo>
                  <a:lnTo>
                    <a:pt x="273050" y="68834"/>
                  </a:lnTo>
                  <a:lnTo>
                    <a:pt x="274320" y="62230"/>
                  </a:lnTo>
                  <a:close/>
                </a:path>
                <a:path w="376554" h="260985">
                  <a:moveTo>
                    <a:pt x="376428" y="195072"/>
                  </a:moveTo>
                  <a:lnTo>
                    <a:pt x="27432" y="195072"/>
                  </a:lnTo>
                  <a:lnTo>
                    <a:pt x="37211" y="260604"/>
                  </a:lnTo>
                  <a:lnTo>
                    <a:pt x="376428" y="260604"/>
                  </a:lnTo>
                  <a:lnTo>
                    <a:pt x="376428" y="1950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8676" y="5326380"/>
              <a:ext cx="112775" cy="23621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886200" y="3976115"/>
              <a:ext cx="454659" cy="731520"/>
            </a:xfrm>
            <a:custGeom>
              <a:avLst/>
              <a:gdLst/>
              <a:ahLst/>
              <a:cxnLst/>
              <a:rect l="l" t="t" r="r" b="b"/>
              <a:pathLst>
                <a:path w="454660" h="731520">
                  <a:moveTo>
                    <a:pt x="364998" y="0"/>
                  </a:moveTo>
                  <a:lnTo>
                    <a:pt x="89153" y="0"/>
                  </a:lnTo>
                  <a:lnTo>
                    <a:pt x="0" y="359536"/>
                  </a:lnTo>
                  <a:lnTo>
                    <a:pt x="49275" y="373252"/>
                  </a:lnTo>
                  <a:lnTo>
                    <a:pt x="102362" y="239013"/>
                  </a:lnTo>
                  <a:lnTo>
                    <a:pt x="129159" y="731519"/>
                  </a:lnTo>
                  <a:lnTo>
                    <a:pt x="175895" y="731519"/>
                  </a:lnTo>
                  <a:lnTo>
                    <a:pt x="227075" y="382650"/>
                  </a:lnTo>
                  <a:lnTo>
                    <a:pt x="278257" y="731519"/>
                  </a:lnTo>
                  <a:lnTo>
                    <a:pt x="324992" y="731519"/>
                  </a:lnTo>
                  <a:lnTo>
                    <a:pt x="351789" y="239013"/>
                  </a:lnTo>
                  <a:lnTo>
                    <a:pt x="404875" y="373252"/>
                  </a:lnTo>
                  <a:lnTo>
                    <a:pt x="454151" y="359536"/>
                  </a:lnTo>
                  <a:lnTo>
                    <a:pt x="364998" y="0"/>
                  </a:lnTo>
                  <a:close/>
                </a:path>
              </a:pathLst>
            </a:custGeom>
            <a:solidFill>
              <a:srgbClr val="007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43172" y="3810000"/>
              <a:ext cx="140207" cy="14020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4027" y="3976115"/>
              <a:ext cx="158496" cy="21640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35940" y="1055878"/>
            <a:ext cx="7985125" cy="303403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indent="-342900">
              <a:lnSpc>
                <a:spcPts val="2590"/>
              </a:lnSpc>
              <a:spcBef>
                <a:spcPts val="42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Authentication by one </a:t>
            </a:r>
            <a:r>
              <a:rPr sz="2400" dirty="0">
                <a:latin typeface="Arial"/>
                <a:cs typeface="Arial"/>
              </a:rPr>
              <a:t>IdP/CrP/SP </a:t>
            </a:r>
            <a:r>
              <a:rPr sz="2400" spc="-10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communicated </a:t>
            </a:r>
            <a:r>
              <a:rPr sz="2400" spc="-5" dirty="0">
                <a:latin typeface="Arial"/>
                <a:cs typeface="Arial"/>
              </a:rPr>
              <a:t>as a  </a:t>
            </a:r>
            <a:r>
              <a:rPr sz="2400" dirty="0">
                <a:latin typeface="Arial"/>
                <a:cs typeface="Arial"/>
              </a:rPr>
              <a:t>security assertions (cryptographic </a:t>
            </a:r>
            <a:r>
              <a:rPr sz="2400" spc="-5" dirty="0">
                <a:latin typeface="Arial"/>
                <a:cs typeface="Arial"/>
              </a:rPr>
              <a:t>token)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other SPs  </a:t>
            </a:r>
            <a:r>
              <a:rPr sz="2400" dirty="0">
                <a:latin typeface="Arial"/>
                <a:cs typeface="Arial"/>
              </a:rPr>
              <a:t>that trust and accept the assertion of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authenticity.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59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Usually based on SAML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protocol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Security Assertions Markup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Language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Involves multiple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entities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User, </a:t>
            </a:r>
            <a:r>
              <a:rPr sz="2000" spc="-5" dirty="0">
                <a:latin typeface="Arial"/>
                <a:cs typeface="Arial"/>
              </a:rPr>
              <a:t>IdP, </a:t>
            </a:r>
            <a:r>
              <a:rPr sz="2000" dirty="0">
                <a:latin typeface="Arial"/>
                <a:cs typeface="Arial"/>
              </a:rPr>
              <a:t>CrP, </a:t>
            </a:r>
            <a:r>
              <a:rPr sz="2000" spc="-5" dirty="0">
                <a:latin typeface="Arial"/>
                <a:cs typeface="Arial"/>
              </a:rPr>
              <a:t>SP, </a:t>
            </a:r>
            <a:r>
              <a:rPr sz="2000" dirty="0">
                <a:latin typeface="Arial"/>
                <a:cs typeface="Arial"/>
              </a:rPr>
              <a:t>and sometimes broker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entity</a:t>
            </a:r>
            <a:endParaRPr sz="2000">
              <a:latin typeface="Arial"/>
              <a:cs typeface="Arial"/>
            </a:endParaRPr>
          </a:p>
          <a:p>
            <a:pPr marL="412115" algn="ctr">
              <a:lnSpc>
                <a:spcPct val="100000"/>
              </a:lnSpc>
              <a:spcBef>
                <a:spcPts val="1600"/>
              </a:spcBef>
            </a:pPr>
            <a:r>
              <a:rPr sz="2000" dirty="0">
                <a:latin typeface="Arial"/>
                <a:cs typeface="Arial"/>
              </a:rPr>
              <a:t>User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30" name="object 30"/>
          <p:cNvSpPr txBox="1"/>
          <p:nvPr/>
        </p:nvSpPr>
        <p:spPr>
          <a:xfrm>
            <a:off x="707542" y="5001514"/>
            <a:ext cx="9734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16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Service  Provider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00064" y="5050916"/>
            <a:ext cx="2202815" cy="63436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626745" marR="5080" indent="-614680">
              <a:lnSpc>
                <a:spcPts val="2390"/>
              </a:lnSpc>
              <a:spcBef>
                <a:spcPts val="190"/>
              </a:spcBef>
            </a:pPr>
            <a:r>
              <a:rPr sz="2000" dirty="0">
                <a:latin typeface="Arial"/>
                <a:cs typeface="Arial"/>
              </a:rPr>
              <a:t>Identi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y</a:t>
            </a:r>
            <a:r>
              <a:rPr sz="2000" spc="-15" dirty="0">
                <a:latin typeface="Arial"/>
                <a:cs typeface="Arial"/>
              </a:rPr>
              <a:t>/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ede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tials  Provider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178053"/>
            <a:ext cx="7952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Advantage/Disadvantage of</a:t>
            </a:r>
            <a:r>
              <a:rPr sz="3600" spc="-130" dirty="0"/>
              <a:t> </a:t>
            </a:r>
            <a:r>
              <a:rPr sz="3600" dirty="0"/>
              <a:t>Federation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74065" y="799458"/>
            <a:ext cx="7913370" cy="527939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Advantages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325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Improved</a:t>
            </a:r>
            <a:r>
              <a:rPr sz="2400" spc="-5" dirty="0">
                <a:latin typeface="Arial"/>
                <a:cs typeface="Arial"/>
              </a:rPr>
              <a:t> usability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31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Allows SPs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bundle services and collect user</a:t>
            </a:r>
            <a:r>
              <a:rPr sz="2400" spc="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32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Strengthen privacy through pseudonym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identities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Disadvantages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33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High technical and legal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complexity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32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High </a:t>
            </a:r>
            <a:r>
              <a:rPr sz="2400" dirty="0">
                <a:latin typeface="Arial"/>
                <a:cs typeface="Arial"/>
              </a:rPr>
              <a:t>trust </a:t>
            </a:r>
            <a:r>
              <a:rPr sz="2400" spc="-5" dirty="0">
                <a:latin typeface="Arial"/>
                <a:cs typeface="Arial"/>
              </a:rPr>
              <a:t>requirements between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parties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Each federation partner can potentially compromise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security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310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Privacy</a:t>
            </a:r>
            <a:r>
              <a:rPr sz="2400" spc="-5" dirty="0">
                <a:latin typeface="Arial"/>
                <a:cs typeface="Arial"/>
              </a:rPr>
              <a:t> issues,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8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Massive data collection is a threat to data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privacy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30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Limited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scalability,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95"/>
              </a:spcBef>
              <a:buChar char="•"/>
              <a:tabLst>
                <a:tab pos="1155700" algn="l"/>
                <a:tab pos="1156335" algn="l"/>
              </a:tabLst>
            </a:pPr>
            <a:r>
              <a:rPr sz="2200" spc="-5" dirty="0">
                <a:latin typeface="Arial"/>
                <a:cs typeface="Arial"/>
              </a:rPr>
              <a:t>Limited by political and economical</a:t>
            </a:r>
            <a:r>
              <a:rPr sz="2200" spc="7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constraints</a:t>
            </a:r>
            <a:endParaRPr sz="22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0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200" spc="-5" dirty="0">
                <a:latin typeface="Arial"/>
                <a:cs typeface="Arial"/>
              </a:rPr>
              <a:t>An Identity federation can become a new form of</a:t>
            </a:r>
            <a:r>
              <a:rPr sz="2200" spc="1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silo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489" y="143002"/>
            <a:ext cx="4649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  <a:latin typeface="Arial"/>
                <a:cs typeface="Arial"/>
              </a:rPr>
              <a:t>Centralised</a:t>
            </a:r>
            <a:r>
              <a:rPr sz="3600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333399"/>
                </a:solidFill>
                <a:latin typeface="Arial"/>
                <a:cs typeface="Arial"/>
              </a:rPr>
              <a:t>Federation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2100" y="5767222"/>
            <a:ext cx="33597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Examples: Facebook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connect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57290" y="48005"/>
            <a:ext cx="1213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Legend</a:t>
            </a:r>
            <a:r>
              <a:rPr sz="2400" u="heavy" spc="-6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40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: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7066915" y="1446226"/>
            <a:ext cx="2054225" cy="422338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280"/>
              </a:spcBef>
            </a:pPr>
            <a:r>
              <a:rPr sz="2000" dirty="0">
                <a:latin typeface="Arial"/>
                <a:cs typeface="Arial"/>
              </a:rPr>
              <a:t>Identity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domain</a:t>
            </a:r>
            <a:endParaRPr sz="20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190"/>
              </a:spcBef>
            </a:pPr>
            <a:r>
              <a:rPr sz="2000" dirty="0">
                <a:latin typeface="Arial"/>
                <a:cs typeface="Arial"/>
              </a:rPr>
              <a:t>User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identifier</a:t>
            </a:r>
            <a:endParaRPr sz="20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issued by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IdP</a:t>
            </a:r>
            <a:endParaRPr sz="2000">
              <a:latin typeface="Arial"/>
              <a:cs typeface="Arial"/>
            </a:endParaRPr>
          </a:p>
          <a:p>
            <a:pPr marL="28575" marR="321945">
              <a:lnSpc>
                <a:spcPct val="100000"/>
              </a:lnSpc>
              <a:spcBef>
                <a:spcPts val="785"/>
              </a:spcBef>
            </a:pPr>
            <a:r>
              <a:rPr sz="2000" dirty="0">
                <a:latin typeface="Arial"/>
                <a:cs typeface="Arial"/>
              </a:rPr>
              <a:t>Authentication  cred.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managed  by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IdP</a:t>
            </a:r>
            <a:endParaRPr sz="2000">
              <a:latin typeface="Arial"/>
              <a:cs typeface="Arial"/>
            </a:endParaRPr>
          </a:p>
          <a:p>
            <a:pPr marL="12700" marR="12065">
              <a:lnSpc>
                <a:spcPct val="100000"/>
              </a:lnSpc>
              <a:spcBef>
                <a:spcPts val="990"/>
              </a:spcBef>
            </a:pPr>
            <a:r>
              <a:rPr sz="2000" dirty="0">
                <a:latin typeface="Arial"/>
                <a:cs typeface="Arial"/>
              </a:rPr>
              <a:t>Security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assertion  issued by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IdP</a:t>
            </a:r>
            <a:endParaRPr sz="2000">
              <a:latin typeface="Arial"/>
              <a:cs typeface="Arial"/>
            </a:endParaRPr>
          </a:p>
          <a:p>
            <a:pPr marL="25400" marR="84455">
              <a:lnSpc>
                <a:spcPts val="3250"/>
              </a:lnSpc>
              <a:spcBef>
                <a:spcPts val="160"/>
              </a:spcBef>
            </a:pPr>
            <a:r>
              <a:rPr sz="2000" dirty="0">
                <a:latin typeface="Arial"/>
                <a:cs typeface="Arial"/>
              </a:rPr>
              <a:t>Service logon  Service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provision</a:t>
            </a:r>
            <a:endParaRPr sz="200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  <a:spcBef>
                <a:spcPts val="640"/>
              </a:spcBef>
            </a:pPr>
            <a:r>
              <a:rPr sz="2000" dirty="0">
                <a:latin typeface="Arial"/>
                <a:cs typeface="Arial"/>
              </a:rPr>
              <a:t>Identifier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mapping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773" y="1054417"/>
            <a:ext cx="6940550" cy="4465955"/>
            <a:chOff x="92773" y="1054417"/>
            <a:chExt cx="6940550" cy="4465955"/>
          </a:xfrm>
        </p:grpSpPr>
        <p:sp>
          <p:nvSpPr>
            <p:cNvPr id="7" name="object 7"/>
            <p:cNvSpPr/>
            <p:nvPr/>
          </p:nvSpPr>
          <p:spPr>
            <a:xfrm>
              <a:off x="528827" y="1059180"/>
              <a:ext cx="5465445" cy="2688590"/>
            </a:xfrm>
            <a:custGeom>
              <a:avLst/>
              <a:gdLst/>
              <a:ahLst/>
              <a:cxnLst/>
              <a:rect l="l" t="t" r="r" b="b"/>
              <a:pathLst>
                <a:path w="5465445" h="2688590">
                  <a:moveTo>
                    <a:pt x="5017008" y="0"/>
                  </a:moveTo>
                  <a:lnTo>
                    <a:pt x="448068" y="0"/>
                  </a:lnTo>
                  <a:lnTo>
                    <a:pt x="399247" y="2629"/>
                  </a:lnTo>
                  <a:lnTo>
                    <a:pt x="351948" y="10337"/>
                  </a:lnTo>
                  <a:lnTo>
                    <a:pt x="306445" y="22847"/>
                  </a:lnTo>
                  <a:lnTo>
                    <a:pt x="263011" y="39888"/>
                  </a:lnTo>
                  <a:lnTo>
                    <a:pt x="221920" y="61185"/>
                  </a:lnTo>
                  <a:lnTo>
                    <a:pt x="183446" y="86465"/>
                  </a:lnTo>
                  <a:lnTo>
                    <a:pt x="147860" y="115454"/>
                  </a:lnTo>
                  <a:lnTo>
                    <a:pt x="115438" y="147879"/>
                  </a:lnTo>
                  <a:lnTo>
                    <a:pt x="86451" y="183465"/>
                  </a:lnTo>
                  <a:lnTo>
                    <a:pt x="61174" y="221939"/>
                  </a:lnTo>
                  <a:lnTo>
                    <a:pt x="39880" y="263028"/>
                  </a:lnTo>
                  <a:lnTo>
                    <a:pt x="22843" y="306458"/>
                  </a:lnTo>
                  <a:lnTo>
                    <a:pt x="10334" y="351955"/>
                  </a:lnTo>
                  <a:lnTo>
                    <a:pt x="2629" y="399245"/>
                  </a:lnTo>
                  <a:lnTo>
                    <a:pt x="0" y="448056"/>
                  </a:lnTo>
                  <a:lnTo>
                    <a:pt x="0" y="2240280"/>
                  </a:lnTo>
                  <a:lnTo>
                    <a:pt x="2629" y="2289090"/>
                  </a:lnTo>
                  <a:lnTo>
                    <a:pt x="10334" y="2336380"/>
                  </a:lnTo>
                  <a:lnTo>
                    <a:pt x="22843" y="2381877"/>
                  </a:lnTo>
                  <a:lnTo>
                    <a:pt x="39880" y="2425307"/>
                  </a:lnTo>
                  <a:lnTo>
                    <a:pt x="61174" y="2466396"/>
                  </a:lnTo>
                  <a:lnTo>
                    <a:pt x="86451" y="2504870"/>
                  </a:lnTo>
                  <a:lnTo>
                    <a:pt x="115438" y="2540456"/>
                  </a:lnTo>
                  <a:lnTo>
                    <a:pt x="147860" y="2572881"/>
                  </a:lnTo>
                  <a:lnTo>
                    <a:pt x="183446" y="2601870"/>
                  </a:lnTo>
                  <a:lnTo>
                    <a:pt x="221920" y="2627150"/>
                  </a:lnTo>
                  <a:lnTo>
                    <a:pt x="263011" y="2648447"/>
                  </a:lnTo>
                  <a:lnTo>
                    <a:pt x="306445" y="2665488"/>
                  </a:lnTo>
                  <a:lnTo>
                    <a:pt x="351948" y="2677998"/>
                  </a:lnTo>
                  <a:lnTo>
                    <a:pt x="399247" y="2685706"/>
                  </a:lnTo>
                  <a:lnTo>
                    <a:pt x="448068" y="2688336"/>
                  </a:lnTo>
                  <a:lnTo>
                    <a:pt x="5017008" y="2688336"/>
                  </a:lnTo>
                  <a:lnTo>
                    <a:pt x="5065818" y="2685706"/>
                  </a:lnTo>
                  <a:lnTo>
                    <a:pt x="5113108" y="2677998"/>
                  </a:lnTo>
                  <a:lnTo>
                    <a:pt x="5158605" y="2665488"/>
                  </a:lnTo>
                  <a:lnTo>
                    <a:pt x="5202035" y="2648447"/>
                  </a:lnTo>
                  <a:lnTo>
                    <a:pt x="5243124" y="2627150"/>
                  </a:lnTo>
                  <a:lnTo>
                    <a:pt x="5281598" y="2601870"/>
                  </a:lnTo>
                  <a:lnTo>
                    <a:pt x="5317184" y="2572881"/>
                  </a:lnTo>
                  <a:lnTo>
                    <a:pt x="5349609" y="2540456"/>
                  </a:lnTo>
                  <a:lnTo>
                    <a:pt x="5378598" y="2504870"/>
                  </a:lnTo>
                  <a:lnTo>
                    <a:pt x="5403878" y="2466396"/>
                  </a:lnTo>
                  <a:lnTo>
                    <a:pt x="5425175" y="2425307"/>
                  </a:lnTo>
                  <a:lnTo>
                    <a:pt x="5442216" y="2381877"/>
                  </a:lnTo>
                  <a:lnTo>
                    <a:pt x="5454726" y="2336380"/>
                  </a:lnTo>
                  <a:lnTo>
                    <a:pt x="5462434" y="2289090"/>
                  </a:lnTo>
                  <a:lnTo>
                    <a:pt x="5465064" y="2240280"/>
                  </a:lnTo>
                  <a:lnTo>
                    <a:pt x="5465064" y="448056"/>
                  </a:lnTo>
                  <a:lnTo>
                    <a:pt x="5462434" y="399245"/>
                  </a:lnTo>
                  <a:lnTo>
                    <a:pt x="5454726" y="351955"/>
                  </a:lnTo>
                  <a:lnTo>
                    <a:pt x="5442216" y="306458"/>
                  </a:lnTo>
                  <a:lnTo>
                    <a:pt x="5425175" y="263028"/>
                  </a:lnTo>
                  <a:lnTo>
                    <a:pt x="5403878" y="221939"/>
                  </a:lnTo>
                  <a:lnTo>
                    <a:pt x="5378598" y="183465"/>
                  </a:lnTo>
                  <a:lnTo>
                    <a:pt x="5349609" y="147879"/>
                  </a:lnTo>
                  <a:lnTo>
                    <a:pt x="5317184" y="115454"/>
                  </a:lnTo>
                  <a:lnTo>
                    <a:pt x="5281598" y="86465"/>
                  </a:lnTo>
                  <a:lnTo>
                    <a:pt x="5243124" y="61185"/>
                  </a:lnTo>
                  <a:lnTo>
                    <a:pt x="5202035" y="39888"/>
                  </a:lnTo>
                  <a:lnTo>
                    <a:pt x="5158605" y="22847"/>
                  </a:lnTo>
                  <a:lnTo>
                    <a:pt x="5113108" y="10337"/>
                  </a:lnTo>
                  <a:lnTo>
                    <a:pt x="5065818" y="2629"/>
                  </a:lnTo>
                  <a:lnTo>
                    <a:pt x="501700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8827" y="1059180"/>
              <a:ext cx="5465445" cy="2688590"/>
            </a:xfrm>
            <a:custGeom>
              <a:avLst/>
              <a:gdLst/>
              <a:ahLst/>
              <a:cxnLst/>
              <a:rect l="l" t="t" r="r" b="b"/>
              <a:pathLst>
                <a:path w="5465445" h="2688590">
                  <a:moveTo>
                    <a:pt x="0" y="448056"/>
                  </a:moveTo>
                  <a:lnTo>
                    <a:pt x="2629" y="399245"/>
                  </a:lnTo>
                  <a:lnTo>
                    <a:pt x="10334" y="351955"/>
                  </a:lnTo>
                  <a:lnTo>
                    <a:pt x="22843" y="306458"/>
                  </a:lnTo>
                  <a:lnTo>
                    <a:pt x="39880" y="263028"/>
                  </a:lnTo>
                  <a:lnTo>
                    <a:pt x="61174" y="221939"/>
                  </a:lnTo>
                  <a:lnTo>
                    <a:pt x="86451" y="183465"/>
                  </a:lnTo>
                  <a:lnTo>
                    <a:pt x="115438" y="147879"/>
                  </a:lnTo>
                  <a:lnTo>
                    <a:pt x="147860" y="115454"/>
                  </a:lnTo>
                  <a:lnTo>
                    <a:pt x="183446" y="86465"/>
                  </a:lnTo>
                  <a:lnTo>
                    <a:pt x="221920" y="61185"/>
                  </a:lnTo>
                  <a:lnTo>
                    <a:pt x="263011" y="39888"/>
                  </a:lnTo>
                  <a:lnTo>
                    <a:pt x="306445" y="22847"/>
                  </a:lnTo>
                  <a:lnTo>
                    <a:pt x="351948" y="10337"/>
                  </a:lnTo>
                  <a:lnTo>
                    <a:pt x="399247" y="2629"/>
                  </a:lnTo>
                  <a:lnTo>
                    <a:pt x="448068" y="0"/>
                  </a:lnTo>
                  <a:lnTo>
                    <a:pt x="5017008" y="0"/>
                  </a:lnTo>
                  <a:lnTo>
                    <a:pt x="5065818" y="2629"/>
                  </a:lnTo>
                  <a:lnTo>
                    <a:pt x="5113108" y="10337"/>
                  </a:lnTo>
                  <a:lnTo>
                    <a:pt x="5158605" y="22847"/>
                  </a:lnTo>
                  <a:lnTo>
                    <a:pt x="5202035" y="39888"/>
                  </a:lnTo>
                  <a:lnTo>
                    <a:pt x="5243124" y="61185"/>
                  </a:lnTo>
                  <a:lnTo>
                    <a:pt x="5281598" y="86465"/>
                  </a:lnTo>
                  <a:lnTo>
                    <a:pt x="5317184" y="115454"/>
                  </a:lnTo>
                  <a:lnTo>
                    <a:pt x="5349609" y="147879"/>
                  </a:lnTo>
                  <a:lnTo>
                    <a:pt x="5378598" y="183465"/>
                  </a:lnTo>
                  <a:lnTo>
                    <a:pt x="5403878" y="221939"/>
                  </a:lnTo>
                  <a:lnTo>
                    <a:pt x="5425175" y="263028"/>
                  </a:lnTo>
                  <a:lnTo>
                    <a:pt x="5442216" y="306458"/>
                  </a:lnTo>
                  <a:lnTo>
                    <a:pt x="5454726" y="351955"/>
                  </a:lnTo>
                  <a:lnTo>
                    <a:pt x="5462434" y="399245"/>
                  </a:lnTo>
                  <a:lnTo>
                    <a:pt x="5465064" y="448056"/>
                  </a:lnTo>
                  <a:lnTo>
                    <a:pt x="5465064" y="2240280"/>
                  </a:lnTo>
                  <a:lnTo>
                    <a:pt x="5462434" y="2289090"/>
                  </a:lnTo>
                  <a:lnTo>
                    <a:pt x="5454726" y="2336380"/>
                  </a:lnTo>
                  <a:lnTo>
                    <a:pt x="5442216" y="2381877"/>
                  </a:lnTo>
                  <a:lnTo>
                    <a:pt x="5425175" y="2425307"/>
                  </a:lnTo>
                  <a:lnTo>
                    <a:pt x="5403878" y="2466396"/>
                  </a:lnTo>
                  <a:lnTo>
                    <a:pt x="5378598" y="2504870"/>
                  </a:lnTo>
                  <a:lnTo>
                    <a:pt x="5349609" y="2540456"/>
                  </a:lnTo>
                  <a:lnTo>
                    <a:pt x="5317184" y="2572881"/>
                  </a:lnTo>
                  <a:lnTo>
                    <a:pt x="5281598" y="2601870"/>
                  </a:lnTo>
                  <a:lnTo>
                    <a:pt x="5243124" y="2627150"/>
                  </a:lnTo>
                  <a:lnTo>
                    <a:pt x="5202035" y="2648447"/>
                  </a:lnTo>
                  <a:lnTo>
                    <a:pt x="5158605" y="2665488"/>
                  </a:lnTo>
                  <a:lnTo>
                    <a:pt x="5113108" y="2677998"/>
                  </a:lnTo>
                  <a:lnTo>
                    <a:pt x="5065818" y="2685706"/>
                  </a:lnTo>
                  <a:lnTo>
                    <a:pt x="5017008" y="2688336"/>
                  </a:lnTo>
                  <a:lnTo>
                    <a:pt x="448068" y="2688336"/>
                  </a:lnTo>
                  <a:lnTo>
                    <a:pt x="399247" y="2685706"/>
                  </a:lnTo>
                  <a:lnTo>
                    <a:pt x="351948" y="2677998"/>
                  </a:lnTo>
                  <a:lnTo>
                    <a:pt x="306445" y="2665488"/>
                  </a:lnTo>
                  <a:lnTo>
                    <a:pt x="263011" y="2648447"/>
                  </a:lnTo>
                  <a:lnTo>
                    <a:pt x="221920" y="2627150"/>
                  </a:lnTo>
                  <a:lnTo>
                    <a:pt x="183446" y="2601870"/>
                  </a:lnTo>
                  <a:lnTo>
                    <a:pt x="147860" y="2572881"/>
                  </a:lnTo>
                  <a:lnTo>
                    <a:pt x="115438" y="2540456"/>
                  </a:lnTo>
                  <a:lnTo>
                    <a:pt x="86451" y="2504870"/>
                  </a:lnTo>
                  <a:lnTo>
                    <a:pt x="61174" y="2466396"/>
                  </a:lnTo>
                  <a:lnTo>
                    <a:pt x="39880" y="2425307"/>
                  </a:lnTo>
                  <a:lnTo>
                    <a:pt x="22843" y="2381877"/>
                  </a:lnTo>
                  <a:lnTo>
                    <a:pt x="10334" y="2336380"/>
                  </a:lnTo>
                  <a:lnTo>
                    <a:pt x="2629" y="2289090"/>
                  </a:lnTo>
                  <a:lnTo>
                    <a:pt x="0" y="2240280"/>
                  </a:lnTo>
                  <a:lnTo>
                    <a:pt x="0" y="4480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2419" y="1217676"/>
              <a:ext cx="5466715" cy="2689860"/>
            </a:xfrm>
            <a:custGeom>
              <a:avLst/>
              <a:gdLst/>
              <a:ahLst/>
              <a:cxnLst/>
              <a:rect l="l" t="t" r="r" b="b"/>
              <a:pathLst>
                <a:path w="5466715" h="2689860">
                  <a:moveTo>
                    <a:pt x="5018278" y="0"/>
                  </a:moveTo>
                  <a:lnTo>
                    <a:pt x="448309" y="0"/>
                  </a:lnTo>
                  <a:lnTo>
                    <a:pt x="399463" y="2629"/>
                  </a:lnTo>
                  <a:lnTo>
                    <a:pt x="352139" y="10337"/>
                  </a:lnTo>
                  <a:lnTo>
                    <a:pt x="306612" y="22849"/>
                  </a:lnTo>
                  <a:lnTo>
                    <a:pt x="263155" y="39893"/>
                  </a:lnTo>
                  <a:lnTo>
                    <a:pt x="222043" y="61195"/>
                  </a:lnTo>
                  <a:lnTo>
                    <a:pt x="183547" y="86481"/>
                  </a:lnTo>
                  <a:lnTo>
                    <a:pt x="147942" y="115480"/>
                  </a:lnTo>
                  <a:lnTo>
                    <a:pt x="115502" y="147917"/>
                  </a:lnTo>
                  <a:lnTo>
                    <a:pt x="86500" y="183520"/>
                  </a:lnTo>
                  <a:lnTo>
                    <a:pt x="61209" y="222014"/>
                  </a:lnTo>
                  <a:lnTo>
                    <a:pt x="39903" y="263128"/>
                  </a:lnTo>
                  <a:lnTo>
                    <a:pt x="22855" y="306588"/>
                  </a:lnTo>
                  <a:lnTo>
                    <a:pt x="10340" y="352120"/>
                  </a:lnTo>
                  <a:lnTo>
                    <a:pt x="2630" y="399452"/>
                  </a:lnTo>
                  <a:lnTo>
                    <a:pt x="0" y="448310"/>
                  </a:lnTo>
                  <a:lnTo>
                    <a:pt x="0" y="2241550"/>
                  </a:lnTo>
                  <a:lnTo>
                    <a:pt x="2630" y="2290407"/>
                  </a:lnTo>
                  <a:lnTo>
                    <a:pt x="10340" y="2337739"/>
                  </a:lnTo>
                  <a:lnTo>
                    <a:pt x="22855" y="2383271"/>
                  </a:lnTo>
                  <a:lnTo>
                    <a:pt x="39903" y="2426731"/>
                  </a:lnTo>
                  <a:lnTo>
                    <a:pt x="61209" y="2467845"/>
                  </a:lnTo>
                  <a:lnTo>
                    <a:pt x="86500" y="2506339"/>
                  </a:lnTo>
                  <a:lnTo>
                    <a:pt x="115502" y="2541942"/>
                  </a:lnTo>
                  <a:lnTo>
                    <a:pt x="147942" y="2574379"/>
                  </a:lnTo>
                  <a:lnTo>
                    <a:pt x="183547" y="2603378"/>
                  </a:lnTo>
                  <a:lnTo>
                    <a:pt x="222043" y="2628664"/>
                  </a:lnTo>
                  <a:lnTo>
                    <a:pt x="263155" y="2649966"/>
                  </a:lnTo>
                  <a:lnTo>
                    <a:pt x="306612" y="2667010"/>
                  </a:lnTo>
                  <a:lnTo>
                    <a:pt x="352139" y="2679522"/>
                  </a:lnTo>
                  <a:lnTo>
                    <a:pt x="399463" y="2687230"/>
                  </a:lnTo>
                  <a:lnTo>
                    <a:pt x="448309" y="2689860"/>
                  </a:lnTo>
                  <a:lnTo>
                    <a:pt x="5018278" y="2689860"/>
                  </a:lnTo>
                  <a:lnTo>
                    <a:pt x="5067135" y="2687230"/>
                  </a:lnTo>
                  <a:lnTo>
                    <a:pt x="5114467" y="2679522"/>
                  </a:lnTo>
                  <a:lnTo>
                    <a:pt x="5159999" y="2667010"/>
                  </a:lnTo>
                  <a:lnTo>
                    <a:pt x="5203459" y="2649966"/>
                  </a:lnTo>
                  <a:lnTo>
                    <a:pt x="5244573" y="2628664"/>
                  </a:lnTo>
                  <a:lnTo>
                    <a:pt x="5283067" y="2603378"/>
                  </a:lnTo>
                  <a:lnTo>
                    <a:pt x="5318670" y="2574379"/>
                  </a:lnTo>
                  <a:lnTo>
                    <a:pt x="5351107" y="2541942"/>
                  </a:lnTo>
                  <a:lnTo>
                    <a:pt x="5380106" y="2506339"/>
                  </a:lnTo>
                  <a:lnTo>
                    <a:pt x="5405392" y="2467845"/>
                  </a:lnTo>
                  <a:lnTo>
                    <a:pt x="5426694" y="2426731"/>
                  </a:lnTo>
                  <a:lnTo>
                    <a:pt x="5443738" y="2383271"/>
                  </a:lnTo>
                  <a:lnTo>
                    <a:pt x="5456250" y="2337739"/>
                  </a:lnTo>
                  <a:lnTo>
                    <a:pt x="5463958" y="2290407"/>
                  </a:lnTo>
                  <a:lnTo>
                    <a:pt x="5466588" y="2241550"/>
                  </a:lnTo>
                  <a:lnTo>
                    <a:pt x="5466588" y="448310"/>
                  </a:lnTo>
                  <a:lnTo>
                    <a:pt x="5463958" y="399452"/>
                  </a:lnTo>
                  <a:lnTo>
                    <a:pt x="5456250" y="352120"/>
                  </a:lnTo>
                  <a:lnTo>
                    <a:pt x="5443738" y="306588"/>
                  </a:lnTo>
                  <a:lnTo>
                    <a:pt x="5426694" y="263128"/>
                  </a:lnTo>
                  <a:lnTo>
                    <a:pt x="5405392" y="222014"/>
                  </a:lnTo>
                  <a:lnTo>
                    <a:pt x="5380106" y="183520"/>
                  </a:lnTo>
                  <a:lnTo>
                    <a:pt x="5351107" y="147917"/>
                  </a:lnTo>
                  <a:lnTo>
                    <a:pt x="5318670" y="115480"/>
                  </a:lnTo>
                  <a:lnTo>
                    <a:pt x="5283067" y="86481"/>
                  </a:lnTo>
                  <a:lnTo>
                    <a:pt x="5244573" y="61195"/>
                  </a:lnTo>
                  <a:lnTo>
                    <a:pt x="5203459" y="39893"/>
                  </a:lnTo>
                  <a:lnTo>
                    <a:pt x="5159999" y="22849"/>
                  </a:lnTo>
                  <a:lnTo>
                    <a:pt x="5114467" y="10337"/>
                  </a:lnTo>
                  <a:lnTo>
                    <a:pt x="5067135" y="2629"/>
                  </a:lnTo>
                  <a:lnTo>
                    <a:pt x="501827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2419" y="1217676"/>
              <a:ext cx="5466715" cy="2689860"/>
            </a:xfrm>
            <a:custGeom>
              <a:avLst/>
              <a:gdLst/>
              <a:ahLst/>
              <a:cxnLst/>
              <a:rect l="l" t="t" r="r" b="b"/>
              <a:pathLst>
                <a:path w="5466715" h="2689860">
                  <a:moveTo>
                    <a:pt x="0" y="448310"/>
                  </a:moveTo>
                  <a:lnTo>
                    <a:pt x="2630" y="399452"/>
                  </a:lnTo>
                  <a:lnTo>
                    <a:pt x="10340" y="352120"/>
                  </a:lnTo>
                  <a:lnTo>
                    <a:pt x="22855" y="306588"/>
                  </a:lnTo>
                  <a:lnTo>
                    <a:pt x="39903" y="263128"/>
                  </a:lnTo>
                  <a:lnTo>
                    <a:pt x="61209" y="222014"/>
                  </a:lnTo>
                  <a:lnTo>
                    <a:pt x="86500" y="183520"/>
                  </a:lnTo>
                  <a:lnTo>
                    <a:pt x="115502" y="147917"/>
                  </a:lnTo>
                  <a:lnTo>
                    <a:pt x="147942" y="115480"/>
                  </a:lnTo>
                  <a:lnTo>
                    <a:pt x="183547" y="86481"/>
                  </a:lnTo>
                  <a:lnTo>
                    <a:pt x="222043" y="61195"/>
                  </a:lnTo>
                  <a:lnTo>
                    <a:pt x="263155" y="39893"/>
                  </a:lnTo>
                  <a:lnTo>
                    <a:pt x="306612" y="22849"/>
                  </a:lnTo>
                  <a:lnTo>
                    <a:pt x="352139" y="10337"/>
                  </a:lnTo>
                  <a:lnTo>
                    <a:pt x="399463" y="2629"/>
                  </a:lnTo>
                  <a:lnTo>
                    <a:pt x="448309" y="0"/>
                  </a:lnTo>
                  <a:lnTo>
                    <a:pt x="5018278" y="0"/>
                  </a:lnTo>
                  <a:lnTo>
                    <a:pt x="5067135" y="2629"/>
                  </a:lnTo>
                  <a:lnTo>
                    <a:pt x="5114467" y="10337"/>
                  </a:lnTo>
                  <a:lnTo>
                    <a:pt x="5159999" y="22849"/>
                  </a:lnTo>
                  <a:lnTo>
                    <a:pt x="5203459" y="39893"/>
                  </a:lnTo>
                  <a:lnTo>
                    <a:pt x="5244573" y="61195"/>
                  </a:lnTo>
                  <a:lnTo>
                    <a:pt x="5283067" y="86481"/>
                  </a:lnTo>
                  <a:lnTo>
                    <a:pt x="5318670" y="115480"/>
                  </a:lnTo>
                  <a:lnTo>
                    <a:pt x="5351107" y="147917"/>
                  </a:lnTo>
                  <a:lnTo>
                    <a:pt x="5380106" y="183520"/>
                  </a:lnTo>
                  <a:lnTo>
                    <a:pt x="5405392" y="222014"/>
                  </a:lnTo>
                  <a:lnTo>
                    <a:pt x="5426694" y="263128"/>
                  </a:lnTo>
                  <a:lnTo>
                    <a:pt x="5443738" y="306588"/>
                  </a:lnTo>
                  <a:lnTo>
                    <a:pt x="5456250" y="352120"/>
                  </a:lnTo>
                  <a:lnTo>
                    <a:pt x="5463958" y="399452"/>
                  </a:lnTo>
                  <a:lnTo>
                    <a:pt x="5466588" y="448310"/>
                  </a:lnTo>
                  <a:lnTo>
                    <a:pt x="5466588" y="2241550"/>
                  </a:lnTo>
                  <a:lnTo>
                    <a:pt x="5463958" y="2290407"/>
                  </a:lnTo>
                  <a:lnTo>
                    <a:pt x="5456250" y="2337739"/>
                  </a:lnTo>
                  <a:lnTo>
                    <a:pt x="5443738" y="2383271"/>
                  </a:lnTo>
                  <a:lnTo>
                    <a:pt x="5426694" y="2426731"/>
                  </a:lnTo>
                  <a:lnTo>
                    <a:pt x="5405392" y="2467845"/>
                  </a:lnTo>
                  <a:lnTo>
                    <a:pt x="5380106" y="2506339"/>
                  </a:lnTo>
                  <a:lnTo>
                    <a:pt x="5351107" y="2541942"/>
                  </a:lnTo>
                  <a:lnTo>
                    <a:pt x="5318670" y="2574379"/>
                  </a:lnTo>
                  <a:lnTo>
                    <a:pt x="5283067" y="2603378"/>
                  </a:lnTo>
                  <a:lnTo>
                    <a:pt x="5244573" y="2628664"/>
                  </a:lnTo>
                  <a:lnTo>
                    <a:pt x="5203459" y="2649966"/>
                  </a:lnTo>
                  <a:lnTo>
                    <a:pt x="5159999" y="2667010"/>
                  </a:lnTo>
                  <a:lnTo>
                    <a:pt x="5114467" y="2679522"/>
                  </a:lnTo>
                  <a:lnTo>
                    <a:pt x="5067135" y="2687230"/>
                  </a:lnTo>
                  <a:lnTo>
                    <a:pt x="5018278" y="2689860"/>
                  </a:lnTo>
                  <a:lnTo>
                    <a:pt x="448309" y="2689860"/>
                  </a:lnTo>
                  <a:lnTo>
                    <a:pt x="399463" y="2687230"/>
                  </a:lnTo>
                  <a:lnTo>
                    <a:pt x="352139" y="2679522"/>
                  </a:lnTo>
                  <a:lnTo>
                    <a:pt x="306612" y="2667010"/>
                  </a:lnTo>
                  <a:lnTo>
                    <a:pt x="263155" y="2649966"/>
                  </a:lnTo>
                  <a:lnTo>
                    <a:pt x="222043" y="2628664"/>
                  </a:lnTo>
                  <a:lnTo>
                    <a:pt x="183547" y="2603378"/>
                  </a:lnTo>
                  <a:lnTo>
                    <a:pt x="147942" y="2574379"/>
                  </a:lnTo>
                  <a:lnTo>
                    <a:pt x="115502" y="2541942"/>
                  </a:lnTo>
                  <a:lnTo>
                    <a:pt x="86500" y="2506339"/>
                  </a:lnTo>
                  <a:lnTo>
                    <a:pt x="61209" y="2467845"/>
                  </a:lnTo>
                  <a:lnTo>
                    <a:pt x="39903" y="2426731"/>
                  </a:lnTo>
                  <a:lnTo>
                    <a:pt x="22855" y="2383271"/>
                  </a:lnTo>
                  <a:lnTo>
                    <a:pt x="10340" y="2337739"/>
                  </a:lnTo>
                  <a:lnTo>
                    <a:pt x="2630" y="2290407"/>
                  </a:lnTo>
                  <a:lnTo>
                    <a:pt x="0" y="2241550"/>
                  </a:lnTo>
                  <a:lnTo>
                    <a:pt x="0" y="44831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7535" y="1385316"/>
              <a:ext cx="5465445" cy="2689860"/>
            </a:xfrm>
            <a:custGeom>
              <a:avLst/>
              <a:gdLst/>
              <a:ahLst/>
              <a:cxnLst/>
              <a:rect l="l" t="t" r="r" b="b"/>
              <a:pathLst>
                <a:path w="5465445" h="2689860">
                  <a:moveTo>
                    <a:pt x="5016754" y="0"/>
                  </a:moveTo>
                  <a:lnTo>
                    <a:pt x="448322" y="0"/>
                  </a:lnTo>
                  <a:lnTo>
                    <a:pt x="399473" y="2629"/>
                  </a:lnTo>
                  <a:lnTo>
                    <a:pt x="352147" y="10337"/>
                  </a:lnTo>
                  <a:lnTo>
                    <a:pt x="306619" y="22849"/>
                  </a:lnTo>
                  <a:lnTo>
                    <a:pt x="263160" y="39893"/>
                  </a:lnTo>
                  <a:lnTo>
                    <a:pt x="222046" y="61195"/>
                  </a:lnTo>
                  <a:lnTo>
                    <a:pt x="183550" y="86481"/>
                  </a:lnTo>
                  <a:lnTo>
                    <a:pt x="147944" y="115480"/>
                  </a:lnTo>
                  <a:lnTo>
                    <a:pt x="115503" y="147917"/>
                  </a:lnTo>
                  <a:lnTo>
                    <a:pt x="86501" y="183520"/>
                  </a:lnTo>
                  <a:lnTo>
                    <a:pt x="61209" y="222014"/>
                  </a:lnTo>
                  <a:lnTo>
                    <a:pt x="39903" y="263128"/>
                  </a:lnTo>
                  <a:lnTo>
                    <a:pt x="22856" y="306588"/>
                  </a:lnTo>
                  <a:lnTo>
                    <a:pt x="10340" y="352120"/>
                  </a:lnTo>
                  <a:lnTo>
                    <a:pt x="2630" y="399452"/>
                  </a:lnTo>
                  <a:lnTo>
                    <a:pt x="0" y="448310"/>
                  </a:lnTo>
                  <a:lnTo>
                    <a:pt x="0" y="2241550"/>
                  </a:lnTo>
                  <a:lnTo>
                    <a:pt x="2630" y="2290407"/>
                  </a:lnTo>
                  <a:lnTo>
                    <a:pt x="10340" y="2337739"/>
                  </a:lnTo>
                  <a:lnTo>
                    <a:pt x="22856" y="2383271"/>
                  </a:lnTo>
                  <a:lnTo>
                    <a:pt x="39903" y="2426731"/>
                  </a:lnTo>
                  <a:lnTo>
                    <a:pt x="61209" y="2467845"/>
                  </a:lnTo>
                  <a:lnTo>
                    <a:pt x="86501" y="2506339"/>
                  </a:lnTo>
                  <a:lnTo>
                    <a:pt x="115503" y="2541942"/>
                  </a:lnTo>
                  <a:lnTo>
                    <a:pt x="147944" y="2574379"/>
                  </a:lnTo>
                  <a:lnTo>
                    <a:pt x="183550" y="2603378"/>
                  </a:lnTo>
                  <a:lnTo>
                    <a:pt x="222046" y="2628664"/>
                  </a:lnTo>
                  <a:lnTo>
                    <a:pt x="263160" y="2649966"/>
                  </a:lnTo>
                  <a:lnTo>
                    <a:pt x="306619" y="2667010"/>
                  </a:lnTo>
                  <a:lnTo>
                    <a:pt x="352147" y="2679522"/>
                  </a:lnTo>
                  <a:lnTo>
                    <a:pt x="399473" y="2687230"/>
                  </a:lnTo>
                  <a:lnTo>
                    <a:pt x="448322" y="2689860"/>
                  </a:lnTo>
                  <a:lnTo>
                    <a:pt x="5016754" y="2689860"/>
                  </a:lnTo>
                  <a:lnTo>
                    <a:pt x="5065611" y="2687230"/>
                  </a:lnTo>
                  <a:lnTo>
                    <a:pt x="5112943" y="2679522"/>
                  </a:lnTo>
                  <a:lnTo>
                    <a:pt x="5158475" y="2667010"/>
                  </a:lnTo>
                  <a:lnTo>
                    <a:pt x="5201935" y="2649966"/>
                  </a:lnTo>
                  <a:lnTo>
                    <a:pt x="5243049" y="2628664"/>
                  </a:lnTo>
                  <a:lnTo>
                    <a:pt x="5281543" y="2603378"/>
                  </a:lnTo>
                  <a:lnTo>
                    <a:pt x="5317146" y="2574379"/>
                  </a:lnTo>
                  <a:lnTo>
                    <a:pt x="5349583" y="2541942"/>
                  </a:lnTo>
                  <a:lnTo>
                    <a:pt x="5378582" y="2506339"/>
                  </a:lnTo>
                  <a:lnTo>
                    <a:pt x="5403868" y="2467845"/>
                  </a:lnTo>
                  <a:lnTo>
                    <a:pt x="5425170" y="2426731"/>
                  </a:lnTo>
                  <a:lnTo>
                    <a:pt x="5442214" y="2383271"/>
                  </a:lnTo>
                  <a:lnTo>
                    <a:pt x="5454726" y="2337739"/>
                  </a:lnTo>
                  <a:lnTo>
                    <a:pt x="5462434" y="2290407"/>
                  </a:lnTo>
                  <a:lnTo>
                    <a:pt x="5465064" y="2241550"/>
                  </a:lnTo>
                  <a:lnTo>
                    <a:pt x="5465064" y="448310"/>
                  </a:lnTo>
                  <a:lnTo>
                    <a:pt x="5462434" y="399452"/>
                  </a:lnTo>
                  <a:lnTo>
                    <a:pt x="5454726" y="352120"/>
                  </a:lnTo>
                  <a:lnTo>
                    <a:pt x="5442214" y="306588"/>
                  </a:lnTo>
                  <a:lnTo>
                    <a:pt x="5425170" y="263128"/>
                  </a:lnTo>
                  <a:lnTo>
                    <a:pt x="5403868" y="222014"/>
                  </a:lnTo>
                  <a:lnTo>
                    <a:pt x="5378582" y="183520"/>
                  </a:lnTo>
                  <a:lnTo>
                    <a:pt x="5349583" y="147917"/>
                  </a:lnTo>
                  <a:lnTo>
                    <a:pt x="5317146" y="115480"/>
                  </a:lnTo>
                  <a:lnTo>
                    <a:pt x="5281543" y="86481"/>
                  </a:lnTo>
                  <a:lnTo>
                    <a:pt x="5243049" y="61195"/>
                  </a:lnTo>
                  <a:lnTo>
                    <a:pt x="5201935" y="39893"/>
                  </a:lnTo>
                  <a:lnTo>
                    <a:pt x="5158475" y="22849"/>
                  </a:lnTo>
                  <a:lnTo>
                    <a:pt x="5112943" y="10337"/>
                  </a:lnTo>
                  <a:lnTo>
                    <a:pt x="5065611" y="2629"/>
                  </a:lnTo>
                  <a:lnTo>
                    <a:pt x="5016754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535" y="1385316"/>
              <a:ext cx="5465445" cy="2689860"/>
            </a:xfrm>
            <a:custGeom>
              <a:avLst/>
              <a:gdLst/>
              <a:ahLst/>
              <a:cxnLst/>
              <a:rect l="l" t="t" r="r" b="b"/>
              <a:pathLst>
                <a:path w="5465445" h="2689860">
                  <a:moveTo>
                    <a:pt x="0" y="448310"/>
                  </a:moveTo>
                  <a:lnTo>
                    <a:pt x="2630" y="399452"/>
                  </a:lnTo>
                  <a:lnTo>
                    <a:pt x="10340" y="352120"/>
                  </a:lnTo>
                  <a:lnTo>
                    <a:pt x="22856" y="306588"/>
                  </a:lnTo>
                  <a:lnTo>
                    <a:pt x="39903" y="263128"/>
                  </a:lnTo>
                  <a:lnTo>
                    <a:pt x="61209" y="222014"/>
                  </a:lnTo>
                  <a:lnTo>
                    <a:pt x="86501" y="183520"/>
                  </a:lnTo>
                  <a:lnTo>
                    <a:pt x="115503" y="147917"/>
                  </a:lnTo>
                  <a:lnTo>
                    <a:pt x="147944" y="115480"/>
                  </a:lnTo>
                  <a:lnTo>
                    <a:pt x="183550" y="86481"/>
                  </a:lnTo>
                  <a:lnTo>
                    <a:pt x="222046" y="61195"/>
                  </a:lnTo>
                  <a:lnTo>
                    <a:pt x="263160" y="39893"/>
                  </a:lnTo>
                  <a:lnTo>
                    <a:pt x="306619" y="22849"/>
                  </a:lnTo>
                  <a:lnTo>
                    <a:pt x="352147" y="10337"/>
                  </a:lnTo>
                  <a:lnTo>
                    <a:pt x="399473" y="2629"/>
                  </a:lnTo>
                  <a:lnTo>
                    <a:pt x="448322" y="0"/>
                  </a:lnTo>
                  <a:lnTo>
                    <a:pt x="5016754" y="0"/>
                  </a:lnTo>
                  <a:lnTo>
                    <a:pt x="5065611" y="2629"/>
                  </a:lnTo>
                  <a:lnTo>
                    <a:pt x="5112943" y="10337"/>
                  </a:lnTo>
                  <a:lnTo>
                    <a:pt x="5158475" y="22849"/>
                  </a:lnTo>
                  <a:lnTo>
                    <a:pt x="5201935" y="39893"/>
                  </a:lnTo>
                  <a:lnTo>
                    <a:pt x="5243049" y="61195"/>
                  </a:lnTo>
                  <a:lnTo>
                    <a:pt x="5281543" y="86481"/>
                  </a:lnTo>
                  <a:lnTo>
                    <a:pt x="5317146" y="115480"/>
                  </a:lnTo>
                  <a:lnTo>
                    <a:pt x="5349583" y="147917"/>
                  </a:lnTo>
                  <a:lnTo>
                    <a:pt x="5378582" y="183520"/>
                  </a:lnTo>
                  <a:lnTo>
                    <a:pt x="5403868" y="222014"/>
                  </a:lnTo>
                  <a:lnTo>
                    <a:pt x="5425170" y="263128"/>
                  </a:lnTo>
                  <a:lnTo>
                    <a:pt x="5442214" y="306588"/>
                  </a:lnTo>
                  <a:lnTo>
                    <a:pt x="5454726" y="352120"/>
                  </a:lnTo>
                  <a:lnTo>
                    <a:pt x="5462434" y="399452"/>
                  </a:lnTo>
                  <a:lnTo>
                    <a:pt x="5465064" y="448310"/>
                  </a:lnTo>
                  <a:lnTo>
                    <a:pt x="5465064" y="2241550"/>
                  </a:lnTo>
                  <a:lnTo>
                    <a:pt x="5462434" y="2290407"/>
                  </a:lnTo>
                  <a:lnTo>
                    <a:pt x="5454726" y="2337739"/>
                  </a:lnTo>
                  <a:lnTo>
                    <a:pt x="5442214" y="2383271"/>
                  </a:lnTo>
                  <a:lnTo>
                    <a:pt x="5425170" y="2426731"/>
                  </a:lnTo>
                  <a:lnTo>
                    <a:pt x="5403868" y="2467845"/>
                  </a:lnTo>
                  <a:lnTo>
                    <a:pt x="5378582" y="2506339"/>
                  </a:lnTo>
                  <a:lnTo>
                    <a:pt x="5349583" y="2541942"/>
                  </a:lnTo>
                  <a:lnTo>
                    <a:pt x="5317146" y="2574379"/>
                  </a:lnTo>
                  <a:lnTo>
                    <a:pt x="5281543" y="2603378"/>
                  </a:lnTo>
                  <a:lnTo>
                    <a:pt x="5243049" y="2628664"/>
                  </a:lnTo>
                  <a:lnTo>
                    <a:pt x="5201935" y="2649966"/>
                  </a:lnTo>
                  <a:lnTo>
                    <a:pt x="5158475" y="2667010"/>
                  </a:lnTo>
                  <a:lnTo>
                    <a:pt x="5112943" y="2679522"/>
                  </a:lnTo>
                  <a:lnTo>
                    <a:pt x="5065611" y="2687230"/>
                  </a:lnTo>
                  <a:lnTo>
                    <a:pt x="5016754" y="2689860"/>
                  </a:lnTo>
                  <a:lnTo>
                    <a:pt x="448322" y="2689860"/>
                  </a:lnTo>
                  <a:lnTo>
                    <a:pt x="399473" y="2687230"/>
                  </a:lnTo>
                  <a:lnTo>
                    <a:pt x="352147" y="2679522"/>
                  </a:lnTo>
                  <a:lnTo>
                    <a:pt x="306619" y="2667010"/>
                  </a:lnTo>
                  <a:lnTo>
                    <a:pt x="263160" y="2649966"/>
                  </a:lnTo>
                  <a:lnTo>
                    <a:pt x="222046" y="2628664"/>
                  </a:lnTo>
                  <a:lnTo>
                    <a:pt x="183550" y="2603378"/>
                  </a:lnTo>
                  <a:lnTo>
                    <a:pt x="147944" y="2574379"/>
                  </a:lnTo>
                  <a:lnTo>
                    <a:pt x="115503" y="2541942"/>
                  </a:lnTo>
                  <a:lnTo>
                    <a:pt x="86501" y="2506339"/>
                  </a:lnTo>
                  <a:lnTo>
                    <a:pt x="61209" y="2467845"/>
                  </a:lnTo>
                  <a:lnTo>
                    <a:pt x="39903" y="2426731"/>
                  </a:lnTo>
                  <a:lnTo>
                    <a:pt x="22856" y="2383271"/>
                  </a:lnTo>
                  <a:lnTo>
                    <a:pt x="10340" y="2337739"/>
                  </a:lnTo>
                  <a:lnTo>
                    <a:pt x="2630" y="2290407"/>
                  </a:lnTo>
                  <a:lnTo>
                    <a:pt x="0" y="2241550"/>
                  </a:lnTo>
                  <a:lnTo>
                    <a:pt x="0" y="4483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0980" y="1837944"/>
              <a:ext cx="1498600" cy="2120265"/>
            </a:xfrm>
            <a:custGeom>
              <a:avLst/>
              <a:gdLst/>
              <a:ahLst/>
              <a:cxnLst/>
              <a:rect l="l" t="t" r="r" b="b"/>
              <a:pathLst>
                <a:path w="1498600" h="2120265">
                  <a:moveTo>
                    <a:pt x="1248410" y="0"/>
                  </a:moveTo>
                  <a:lnTo>
                    <a:pt x="249682" y="0"/>
                  </a:lnTo>
                  <a:lnTo>
                    <a:pt x="204801" y="4021"/>
                  </a:lnTo>
                  <a:lnTo>
                    <a:pt x="162559" y="15617"/>
                  </a:lnTo>
                  <a:lnTo>
                    <a:pt x="123662" y="34083"/>
                  </a:lnTo>
                  <a:lnTo>
                    <a:pt x="88814" y="58713"/>
                  </a:lnTo>
                  <a:lnTo>
                    <a:pt x="58721" y="88804"/>
                  </a:lnTo>
                  <a:lnTo>
                    <a:pt x="34088" y="123650"/>
                  </a:lnTo>
                  <a:lnTo>
                    <a:pt x="15620" y="162549"/>
                  </a:lnTo>
                  <a:lnTo>
                    <a:pt x="4022" y="204794"/>
                  </a:lnTo>
                  <a:lnTo>
                    <a:pt x="0" y="249681"/>
                  </a:lnTo>
                  <a:lnTo>
                    <a:pt x="0" y="1870201"/>
                  </a:lnTo>
                  <a:lnTo>
                    <a:pt x="4022" y="1915089"/>
                  </a:lnTo>
                  <a:lnTo>
                    <a:pt x="15620" y="1957334"/>
                  </a:lnTo>
                  <a:lnTo>
                    <a:pt x="34088" y="1996233"/>
                  </a:lnTo>
                  <a:lnTo>
                    <a:pt x="58721" y="2031079"/>
                  </a:lnTo>
                  <a:lnTo>
                    <a:pt x="88814" y="2061170"/>
                  </a:lnTo>
                  <a:lnTo>
                    <a:pt x="123662" y="2085800"/>
                  </a:lnTo>
                  <a:lnTo>
                    <a:pt x="162559" y="2104266"/>
                  </a:lnTo>
                  <a:lnTo>
                    <a:pt x="204801" y="2115862"/>
                  </a:lnTo>
                  <a:lnTo>
                    <a:pt x="249682" y="2119883"/>
                  </a:lnTo>
                  <a:lnTo>
                    <a:pt x="1248410" y="2119883"/>
                  </a:lnTo>
                  <a:lnTo>
                    <a:pt x="1293297" y="2115862"/>
                  </a:lnTo>
                  <a:lnTo>
                    <a:pt x="1335542" y="2104266"/>
                  </a:lnTo>
                  <a:lnTo>
                    <a:pt x="1374441" y="2085800"/>
                  </a:lnTo>
                  <a:lnTo>
                    <a:pt x="1409287" y="2061170"/>
                  </a:lnTo>
                  <a:lnTo>
                    <a:pt x="1439378" y="2031079"/>
                  </a:lnTo>
                  <a:lnTo>
                    <a:pt x="1464008" y="1996233"/>
                  </a:lnTo>
                  <a:lnTo>
                    <a:pt x="1482474" y="1957334"/>
                  </a:lnTo>
                  <a:lnTo>
                    <a:pt x="1494070" y="1915089"/>
                  </a:lnTo>
                  <a:lnTo>
                    <a:pt x="1498092" y="1870201"/>
                  </a:lnTo>
                  <a:lnTo>
                    <a:pt x="1498092" y="249681"/>
                  </a:lnTo>
                  <a:lnTo>
                    <a:pt x="1494070" y="204794"/>
                  </a:lnTo>
                  <a:lnTo>
                    <a:pt x="1482474" y="162549"/>
                  </a:lnTo>
                  <a:lnTo>
                    <a:pt x="1464008" y="123650"/>
                  </a:lnTo>
                  <a:lnTo>
                    <a:pt x="1439378" y="88804"/>
                  </a:lnTo>
                  <a:lnTo>
                    <a:pt x="1409287" y="58713"/>
                  </a:lnTo>
                  <a:lnTo>
                    <a:pt x="1374441" y="34083"/>
                  </a:lnTo>
                  <a:lnTo>
                    <a:pt x="1335542" y="15617"/>
                  </a:lnTo>
                  <a:lnTo>
                    <a:pt x="1293297" y="4021"/>
                  </a:lnTo>
                  <a:lnTo>
                    <a:pt x="12484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0980" y="1837944"/>
              <a:ext cx="1498600" cy="2120265"/>
            </a:xfrm>
            <a:custGeom>
              <a:avLst/>
              <a:gdLst/>
              <a:ahLst/>
              <a:cxnLst/>
              <a:rect l="l" t="t" r="r" b="b"/>
              <a:pathLst>
                <a:path w="1498600" h="2120265">
                  <a:moveTo>
                    <a:pt x="0" y="249681"/>
                  </a:moveTo>
                  <a:lnTo>
                    <a:pt x="4022" y="204794"/>
                  </a:lnTo>
                  <a:lnTo>
                    <a:pt x="15620" y="162549"/>
                  </a:lnTo>
                  <a:lnTo>
                    <a:pt x="34088" y="123650"/>
                  </a:lnTo>
                  <a:lnTo>
                    <a:pt x="58721" y="88804"/>
                  </a:lnTo>
                  <a:lnTo>
                    <a:pt x="88814" y="58713"/>
                  </a:lnTo>
                  <a:lnTo>
                    <a:pt x="123662" y="34083"/>
                  </a:lnTo>
                  <a:lnTo>
                    <a:pt x="162559" y="15617"/>
                  </a:lnTo>
                  <a:lnTo>
                    <a:pt x="204801" y="4021"/>
                  </a:lnTo>
                  <a:lnTo>
                    <a:pt x="249682" y="0"/>
                  </a:lnTo>
                  <a:lnTo>
                    <a:pt x="1248410" y="0"/>
                  </a:lnTo>
                  <a:lnTo>
                    <a:pt x="1293297" y="4021"/>
                  </a:lnTo>
                  <a:lnTo>
                    <a:pt x="1335542" y="15617"/>
                  </a:lnTo>
                  <a:lnTo>
                    <a:pt x="1374441" y="34083"/>
                  </a:lnTo>
                  <a:lnTo>
                    <a:pt x="1409287" y="58713"/>
                  </a:lnTo>
                  <a:lnTo>
                    <a:pt x="1439378" y="88804"/>
                  </a:lnTo>
                  <a:lnTo>
                    <a:pt x="1464008" y="123650"/>
                  </a:lnTo>
                  <a:lnTo>
                    <a:pt x="1482474" y="162549"/>
                  </a:lnTo>
                  <a:lnTo>
                    <a:pt x="1494070" y="204794"/>
                  </a:lnTo>
                  <a:lnTo>
                    <a:pt x="1498092" y="249681"/>
                  </a:lnTo>
                  <a:lnTo>
                    <a:pt x="1498092" y="1870201"/>
                  </a:lnTo>
                  <a:lnTo>
                    <a:pt x="1494070" y="1915089"/>
                  </a:lnTo>
                  <a:lnTo>
                    <a:pt x="1482474" y="1957334"/>
                  </a:lnTo>
                  <a:lnTo>
                    <a:pt x="1464008" y="1996233"/>
                  </a:lnTo>
                  <a:lnTo>
                    <a:pt x="1439378" y="2031079"/>
                  </a:lnTo>
                  <a:lnTo>
                    <a:pt x="1409287" y="2061170"/>
                  </a:lnTo>
                  <a:lnTo>
                    <a:pt x="1374441" y="2085800"/>
                  </a:lnTo>
                  <a:lnTo>
                    <a:pt x="1335542" y="2104266"/>
                  </a:lnTo>
                  <a:lnTo>
                    <a:pt x="1293297" y="2115862"/>
                  </a:lnTo>
                  <a:lnTo>
                    <a:pt x="1248410" y="2119883"/>
                  </a:lnTo>
                  <a:lnTo>
                    <a:pt x="249682" y="2119883"/>
                  </a:lnTo>
                  <a:lnTo>
                    <a:pt x="204801" y="2115862"/>
                  </a:lnTo>
                  <a:lnTo>
                    <a:pt x="162559" y="2104266"/>
                  </a:lnTo>
                  <a:lnTo>
                    <a:pt x="123662" y="2085800"/>
                  </a:lnTo>
                  <a:lnTo>
                    <a:pt x="88814" y="2061170"/>
                  </a:lnTo>
                  <a:lnTo>
                    <a:pt x="58721" y="2031079"/>
                  </a:lnTo>
                  <a:lnTo>
                    <a:pt x="34088" y="1996233"/>
                  </a:lnTo>
                  <a:lnTo>
                    <a:pt x="15620" y="1957334"/>
                  </a:lnTo>
                  <a:lnTo>
                    <a:pt x="4022" y="1915089"/>
                  </a:lnTo>
                  <a:lnTo>
                    <a:pt x="0" y="1870201"/>
                  </a:lnTo>
                  <a:lnTo>
                    <a:pt x="0" y="24968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49780" y="1837944"/>
              <a:ext cx="1496695" cy="2120265"/>
            </a:xfrm>
            <a:custGeom>
              <a:avLst/>
              <a:gdLst/>
              <a:ahLst/>
              <a:cxnLst/>
              <a:rect l="l" t="t" r="r" b="b"/>
              <a:pathLst>
                <a:path w="1496695" h="2120265">
                  <a:moveTo>
                    <a:pt x="1247140" y="0"/>
                  </a:moveTo>
                  <a:lnTo>
                    <a:pt x="249427" y="0"/>
                  </a:lnTo>
                  <a:lnTo>
                    <a:pt x="204582" y="4017"/>
                  </a:lnTo>
                  <a:lnTo>
                    <a:pt x="162378" y="15600"/>
                  </a:lnTo>
                  <a:lnTo>
                    <a:pt x="123519" y="34045"/>
                  </a:lnTo>
                  <a:lnTo>
                    <a:pt x="88708" y="58649"/>
                  </a:lnTo>
                  <a:lnTo>
                    <a:pt x="58649" y="88708"/>
                  </a:lnTo>
                  <a:lnTo>
                    <a:pt x="34045" y="123519"/>
                  </a:lnTo>
                  <a:lnTo>
                    <a:pt x="15600" y="162378"/>
                  </a:lnTo>
                  <a:lnTo>
                    <a:pt x="4017" y="204582"/>
                  </a:lnTo>
                  <a:lnTo>
                    <a:pt x="0" y="249427"/>
                  </a:lnTo>
                  <a:lnTo>
                    <a:pt x="0" y="1870455"/>
                  </a:lnTo>
                  <a:lnTo>
                    <a:pt x="4017" y="1915301"/>
                  </a:lnTo>
                  <a:lnTo>
                    <a:pt x="15600" y="1957505"/>
                  </a:lnTo>
                  <a:lnTo>
                    <a:pt x="34045" y="1996364"/>
                  </a:lnTo>
                  <a:lnTo>
                    <a:pt x="58649" y="2031175"/>
                  </a:lnTo>
                  <a:lnTo>
                    <a:pt x="88708" y="2061234"/>
                  </a:lnTo>
                  <a:lnTo>
                    <a:pt x="123519" y="2085838"/>
                  </a:lnTo>
                  <a:lnTo>
                    <a:pt x="162378" y="2104283"/>
                  </a:lnTo>
                  <a:lnTo>
                    <a:pt x="204582" y="2115866"/>
                  </a:lnTo>
                  <a:lnTo>
                    <a:pt x="249427" y="2119883"/>
                  </a:lnTo>
                  <a:lnTo>
                    <a:pt x="1247140" y="2119883"/>
                  </a:lnTo>
                  <a:lnTo>
                    <a:pt x="1291985" y="2115866"/>
                  </a:lnTo>
                  <a:lnTo>
                    <a:pt x="1334189" y="2104283"/>
                  </a:lnTo>
                  <a:lnTo>
                    <a:pt x="1373048" y="2085838"/>
                  </a:lnTo>
                  <a:lnTo>
                    <a:pt x="1407859" y="2061234"/>
                  </a:lnTo>
                  <a:lnTo>
                    <a:pt x="1437918" y="2031175"/>
                  </a:lnTo>
                  <a:lnTo>
                    <a:pt x="1462522" y="1996364"/>
                  </a:lnTo>
                  <a:lnTo>
                    <a:pt x="1480967" y="1957505"/>
                  </a:lnTo>
                  <a:lnTo>
                    <a:pt x="1492550" y="1915301"/>
                  </a:lnTo>
                  <a:lnTo>
                    <a:pt x="1496568" y="1870455"/>
                  </a:lnTo>
                  <a:lnTo>
                    <a:pt x="1496568" y="249427"/>
                  </a:lnTo>
                  <a:lnTo>
                    <a:pt x="1492550" y="204582"/>
                  </a:lnTo>
                  <a:lnTo>
                    <a:pt x="1480967" y="162378"/>
                  </a:lnTo>
                  <a:lnTo>
                    <a:pt x="1462522" y="123519"/>
                  </a:lnTo>
                  <a:lnTo>
                    <a:pt x="1437918" y="88708"/>
                  </a:lnTo>
                  <a:lnTo>
                    <a:pt x="1407859" y="58649"/>
                  </a:lnTo>
                  <a:lnTo>
                    <a:pt x="1373048" y="34045"/>
                  </a:lnTo>
                  <a:lnTo>
                    <a:pt x="1334189" y="15600"/>
                  </a:lnTo>
                  <a:lnTo>
                    <a:pt x="1291985" y="4017"/>
                  </a:lnTo>
                  <a:lnTo>
                    <a:pt x="12471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49780" y="1837944"/>
              <a:ext cx="1496695" cy="2120265"/>
            </a:xfrm>
            <a:custGeom>
              <a:avLst/>
              <a:gdLst/>
              <a:ahLst/>
              <a:cxnLst/>
              <a:rect l="l" t="t" r="r" b="b"/>
              <a:pathLst>
                <a:path w="1496695" h="2120265">
                  <a:moveTo>
                    <a:pt x="0" y="249427"/>
                  </a:moveTo>
                  <a:lnTo>
                    <a:pt x="4017" y="204582"/>
                  </a:lnTo>
                  <a:lnTo>
                    <a:pt x="15600" y="162378"/>
                  </a:lnTo>
                  <a:lnTo>
                    <a:pt x="34045" y="123519"/>
                  </a:lnTo>
                  <a:lnTo>
                    <a:pt x="58649" y="88708"/>
                  </a:lnTo>
                  <a:lnTo>
                    <a:pt x="88708" y="58649"/>
                  </a:lnTo>
                  <a:lnTo>
                    <a:pt x="123519" y="34045"/>
                  </a:lnTo>
                  <a:lnTo>
                    <a:pt x="162378" y="15600"/>
                  </a:lnTo>
                  <a:lnTo>
                    <a:pt x="204582" y="4017"/>
                  </a:lnTo>
                  <a:lnTo>
                    <a:pt x="249427" y="0"/>
                  </a:lnTo>
                  <a:lnTo>
                    <a:pt x="1247140" y="0"/>
                  </a:lnTo>
                  <a:lnTo>
                    <a:pt x="1291985" y="4017"/>
                  </a:lnTo>
                  <a:lnTo>
                    <a:pt x="1334189" y="15600"/>
                  </a:lnTo>
                  <a:lnTo>
                    <a:pt x="1373048" y="34045"/>
                  </a:lnTo>
                  <a:lnTo>
                    <a:pt x="1407859" y="58649"/>
                  </a:lnTo>
                  <a:lnTo>
                    <a:pt x="1437918" y="88708"/>
                  </a:lnTo>
                  <a:lnTo>
                    <a:pt x="1462522" y="123519"/>
                  </a:lnTo>
                  <a:lnTo>
                    <a:pt x="1480967" y="162378"/>
                  </a:lnTo>
                  <a:lnTo>
                    <a:pt x="1492550" y="204582"/>
                  </a:lnTo>
                  <a:lnTo>
                    <a:pt x="1496568" y="249427"/>
                  </a:lnTo>
                  <a:lnTo>
                    <a:pt x="1496568" y="1870455"/>
                  </a:lnTo>
                  <a:lnTo>
                    <a:pt x="1492550" y="1915301"/>
                  </a:lnTo>
                  <a:lnTo>
                    <a:pt x="1480967" y="1957505"/>
                  </a:lnTo>
                  <a:lnTo>
                    <a:pt x="1462522" y="1996364"/>
                  </a:lnTo>
                  <a:lnTo>
                    <a:pt x="1437918" y="2031175"/>
                  </a:lnTo>
                  <a:lnTo>
                    <a:pt x="1407859" y="2061234"/>
                  </a:lnTo>
                  <a:lnTo>
                    <a:pt x="1373048" y="2085838"/>
                  </a:lnTo>
                  <a:lnTo>
                    <a:pt x="1334189" y="2104283"/>
                  </a:lnTo>
                  <a:lnTo>
                    <a:pt x="1291985" y="2115866"/>
                  </a:lnTo>
                  <a:lnTo>
                    <a:pt x="1247140" y="2119883"/>
                  </a:lnTo>
                  <a:lnTo>
                    <a:pt x="249427" y="2119883"/>
                  </a:lnTo>
                  <a:lnTo>
                    <a:pt x="204582" y="2115866"/>
                  </a:lnTo>
                  <a:lnTo>
                    <a:pt x="162378" y="2104283"/>
                  </a:lnTo>
                  <a:lnTo>
                    <a:pt x="123519" y="2085838"/>
                  </a:lnTo>
                  <a:lnTo>
                    <a:pt x="88708" y="2061234"/>
                  </a:lnTo>
                  <a:lnTo>
                    <a:pt x="58649" y="2031175"/>
                  </a:lnTo>
                  <a:lnTo>
                    <a:pt x="34045" y="1996364"/>
                  </a:lnTo>
                  <a:lnTo>
                    <a:pt x="15600" y="1957505"/>
                  </a:lnTo>
                  <a:lnTo>
                    <a:pt x="4017" y="1915301"/>
                  </a:lnTo>
                  <a:lnTo>
                    <a:pt x="0" y="1870455"/>
                  </a:lnTo>
                  <a:lnTo>
                    <a:pt x="0" y="24942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54195" y="1837944"/>
              <a:ext cx="1499870" cy="2120265"/>
            </a:xfrm>
            <a:custGeom>
              <a:avLst/>
              <a:gdLst/>
              <a:ahLst/>
              <a:cxnLst/>
              <a:rect l="l" t="t" r="r" b="b"/>
              <a:pathLst>
                <a:path w="1499870" h="2120265">
                  <a:moveTo>
                    <a:pt x="1249679" y="0"/>
                  </a:moveTo>
                  <a:lnTo>
                    <a:pt x="249936" y="0"/>
                  </a:lnTo>
                  <a:lnTo>
                    <a:pt x="205006" y="4026"/>
                  </a:lnTo>
                  <a:lnTo>
                    <a:pt x="162719" y="15635"/>
                  </a:lnTo>
                  <a:lnTo>
                    <a:pt x="123782" y="34120"/>
                  </a:lnTo>
                  <a:lnTo>
                    <a:pt x="88900" y="58777"/>
                  </a:lnTo>
                  <a:lnTo>
                    <a:pt x="58777" y="88900"/>
                  </a:lnTo>
                  <a:lnTo>
                    <a:pt x="34120" y="123782"/>
                  </a:lnTo>
                  <a:lnTo>
                    <a:pt x="15635" y="162719"/>
                  </a:lnTo>
                  <a:lnTo>
                    <a:pt x="4026" y="205006"/>
                  </a:lnTo>
                  <a:lnTo>
                    <a:pt x="0" y="249935"/>
                  </a:lnTo>
                  <a:lnTo>
                    <a:pt x="0" y="1869947"/>
                  </a:lnTo>
                  <a:lnTo>
                    <a:pt x="4026" y="1914877"/>
                  </a:lnTo>
                  <a:lnTo>
                    <a:pt x="15635" y="1957164"/>
                  </a:lnTo>
                  <a:lnTo>
                    <a:pt x="34120" y="1996101"/>
                  </a:lnTo>
                  <a:lnTo>
                    <a:pt x="58777" y="2030983"/>
                  </a:lnTo>
                  <a:lnTo>
                    <a:pt x="88900" y="2061106"/>
                  </a:lnTo>
                  <a:lnTo>
                    <a:pt x="123782" y="2085763"/>
                  </a:lnTo>
                  <a:lnTo>
                    <a:pt x="162719" y="2104248"/>
                  </a:lnTo>
                  <a:lnTo>
                    <a:pt x="205006" y="2115857"/>
                  </a:lnTo>
                  <a:lnTo>
                    <a:pt x="249936" y="2119883"/>
                  </a:lnTo>
                  <a:lnTo>
                    <a:pt x="1249679" y="2119883"/>
                  </a:lnTo>
                  <a:lnTo>
                    <a:pt x="1294609" y="2115857"/>
                  </a:lnTo>
                  <a:lnTo>
                    <a:pt x="1336896" y="2104248"/>
                  </a:lnTo>
                  <a:lnTo>
                    <a:pt x="1375833" y="2085763"/>
                  </a:lnTo>
                  <a:lnTo>
                    <a:pt x="1410715" y="2061106"/>
                  </a:lnTo>
                  <a:lnTo>
                    <a:pt x="1440838" y="2030983"/>
                  </a:lnTo>
                  <a:lnTo>
                    <a:pt x="1465495" y="1996101"/>
                  </a:lnTo>
                  <a:lnTo>
                    <a:pt x="1483980" y="1957164"/>
                  </a:lnTo>
                  <a:lnTo>
                    <a:pt x="1495589" y="1914877"/>
                  </a:lnTo>
                  <a:lnTo>
                    <a:pt x="1499615" y="1869947"/>
                  </a:lnTo>
                  <a:lnTo>
                    <a:pt x="1499615" y="249935"/>
                  </a:lnTo>
                  <a:lnTo>
                    <a:pt x="1495589" y="205006"/>
                  </a:lnTo>
                  <a:lnTo>
                    <a:pt x="1483980" y="162719"/>
                  </a:lnTo>
                  <a:lnTo>
                    <a:pt x="1465495" y="123782"/>
                  </a:lnTo>
                  <a:lnTo>
                    <a:pt x="1440838" y="88899"/>
                  </a:lnTo>
                  <a:lnTo>
                    <a:pt x="1410715" y="58777"/>
                  </a:lnTo>
                  <a:lnTo>
                    <a:pt x="1375833" y="34120"/>
                  </a:lnTo>
                  <a:lnTo>
                    <a:pt x="1336896" y="15635"/>
                  </a:lnTo>
                  <a:lnTo>
                    <a:pt x="1294609" y="4026"/>
                  </a:lnTo>
                  <a:lnTo>
                    <a:pt x="1249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54195" y="1837944"/>
              <a:ext cx="1499870" cy="2120265"/>
            </a:xfrm>
            <a:custGeom>
              <a:avLst/>
              <a:gdLst/>
              <a:ahLst/>
              <a:cxnLst/>
              <a:rect l="l" t="t" r="r" b="b"/>
              <a:pathLst>
                <a:path w="1499870" h="2120265">
                  <a:moveTo>
                    <a:pt x="0" y="249935"/>
                  </a:moveTo>
                  <a:lnTo>
                    <a:pt x="4026" y="205006"/>
                  </a:lnTo>
                  <a:lnTo>
                    <a:pt x="15635" y="162719"/>
                  </a:lnTo>
                  <a:lnTo>
                    <a:pt x="34120" y="123782"/>
                  </a:lnTo>
                  <a:lnTo>
                    <a:pt x="58777" y="88900"/>
                  </a:lnTo>
                  <a:lnTo>
                    <a:pt x="88900" y="58777"/>
                  </a:lnTo>
                  <a:lnTo>
                    <a:pt x="123782" y="34120"/>
                  </a:lnTo>
                  <a:lnTo>
                    <a:pt x="162719" y="15635"/>
                  </a:lnTo>
                  <a:lnTo>
                    <a:pt x="205006" y="4026"/>
                  </a:lnTo>
                  <a:lnTo>
                    <a:pt x="249936" y="0"/>
                  </a:lnTo>
                  <a:lnTo>
                    <a:pt x="1249679" y="0"/>
                  </a:lnTo>
                  <a:lnTo>
                    <a:pt x="1294609" y="4026"/>
                  </a:lnTo>
                  <a:lnTo>
                    <a:pt x="1336896" y="15635"/>
                  </a:lnTo>
                  <a:lnTo>
                    <a:pt x="1375833" y="34120"/>
                  </a:lnTo>
                  <a:lnTo>
                    <a:pt x="1410715" y="58777"/>
                  </a:lnTo>
                  <a:lnTo>
                    <a:pt x="1440838" y="88899"/>
                  </a:lnTo>
                  <a:lnTo>
                    <a:pt x="1465495" y="123782"/>
                  </a:lnTo>
                  <a:lnTo>
                    <a:pt x="1483980" y="162719"/>
                  </a:lnTo>
                  <a:lnTo>
                    <a:pt x="1495589" y="205006"/>
                  </a:lnTo>
                  <a:lnTo>
                    <a:pt x="1499615" y="249935"/>
                  </a:lnTo>
                  <a:lnTo>
                    <a:pt x="1499615" y="1869947"/>
                  </a:lnTo>
                  <a:lnTo>
                    <a:pt x="1495589" y="1914877"/>
                  </a:lnTo>
                  <a:lnTo>
                    <a:pt x="1483980" y="1957164"/>
                  </a:lnTo>
                  <a:lnTo>
                    <a:pt x="1465495" y="1996101"/>
                  </a:lnTo>
                  <a:lnTo>
                    <a:pt x="1440838" y="2030983"/>
                  </a:lnTo>
                  <a:lnTo>
                    <a:pt x="1410715" y="2061106"/>
                  </a:lnTo>
                  <a:lnTo>
                    <a:pt x="1375833" y="2085763"/>
                  </a:lnTo>
                  <a:lnTo>
                    <a:pt x="1336896" y="2104248"/>
                  </a:lnTo>
                  <a:lnTo>
                    <a:pt x="1294609" y="2115857"/>
                  </a:lnTo>
                  <a:lnTo>
                    <a:pt x="1249679" y="2119883"/>
                  </a:lnTo>
                  <a:lnTo>
                    <a:pt x="249936" y="2119883"/>
                  </a:lnTo>
                  <a:lnTo>
                    <a:pt x="205006" y="2115857"/>
                  </a:lnTo>
                  <a:lnTo>
                    <a:pt x="162719" y="2104248"/>
                  </a:lnTo>
                  <a:lnTo>
                    <a:pt x="123782" y="2085763"/>
                  </a:lnTo>
                  <a:lnTo>
                    <a:pt x="88900" y="2061106"/>
                  </a:lnTo>
                  <a:lnTo>
                    <a:pt x="58777" y="2030983"/>
                  </a:lnTo>
                  <a:lnTo>
                    <a:pt x="34120" y="1996101"/>
                  </a:lnTo>
                  <a:lnTo>
                    <a:pt x="15635" y="1957164"/>
                  </a:lnTo>
                  <a:lnTo>
                    <a:pt x="4026" y="1914877"/>
                  </a:lnTo>
                  <a:lnTo>
                    <a:pt x="0" y="1869947"/>
                  </a:lnTo>
                  <a:lnTo>
                    <a:pt x="0" y="24993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3177" y="2151126"/>
              <a:ext cx="3214370" cy="47625"/>
            </a:xfrm>
            <a:custGeom>
              <a:avLst/>
              <a:gdLst/>
              <a:ahLst/>
              <a:cxnLst/>
              <a:rect l="l" t="t" r="r" b="b"/>
              <a:pathLst>
                <a:path w="3214370" h="47625">
                  <a:moveTo>
                    <a:pt x="0" y="47244"/>
                  </a:moveTo>
                  <a:lnTo>
                    <a:pt x="3214116" y="0"/>
                  </a:lnTo>
                </a:path>
              </a:pathLst>
            </a:custGeom>
            <a:ln w="25908">
              <a:solidFill>
                <a:srgbClr val="0000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3308" y="4436364"/>
              <a:ext cx="1040892" cy="108356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607" y="2414694"/>
              <a:ext cx="6740652" cy="303360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92912" y="3327272"/>
            <a:ext cx="55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SP</a:t>
            </a:r>
            <a:r>
              <a:rPr sz="1800" dirty="0">
                <a:latin typeface="Arial"/>
                <a:cs typeface="Arial"/>
              </a:rPr>
              <a:t>-A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94359" y="1037844"/>
            <a:ext cx="6408420" cy="4474845"/>
            <a:chOff x="594359" y="1037844"/>
            <a:chExt cx="6408420" cy="4474845"/>
          </a:xfrm>
        </p:grpSpPr>
        <p:sp>
          <p:nvSpPr>
            <p:cNvPr id="24" name="object 24"/>
            <p:cNvSpPr/>
            <p:nvPr/>
          </p:nvSpPr>
          <p:spPr>
            <a:xfrm>
              <a:off x="597407" y="1987296"/>
              <a:ext cx="520065" cy="340360"/>
            </a:xfrm>
            <a:custGeom>
              <a:avLst/>
              <a:gdLst/>
              <a:ahLst/>
              <a:cxnLst/>
              <a:rect l="l" t="t" r="r" b="b"/>
              <a:pathLst>
                <a:path w="520065" h="340360">
                  <a:moveTo>
                    <a:pt x="463042" y="0"/>
                  </a:moveTo>
                  <a:lnTo>
                    <a:pt x="56642" y="0"/>
                  </a:lnTo>
                  <a:lnTo>
                    <a:pt x="34595" y="4456"/>
                  </a:lnTo>
                  <a:lnTo>
                    <a:pt x="16590" y="16605"/>
                  </a:lnTo>
                  <a:lnTo>
                    <a:pt x="4451" y="34611"/>
                  </a:lnTo>
                  <a:lnTo>
                    <a:pt x="0" y="56641"/>
                  </a:lnTo>
                  <a:lnTo>
                    <a:pt x="0" y="283209"/>
                  </a:lnTo>
                  <a:lnTo>
                    <a:pt x="4451" y="305240"/>
                  </a:lnTo>
                  <a:lnTo>
                    <a:pt x="16590" y="323246"/>
                  </a:lnTo>
                  <a:lnTo>
                    <a:pt x="34595" y="335395"/>
                  </a:lnTo>
                  <a:lnTo>
                    <a:pt x="56642" y="339851"/>
                  </a:lnTo>
                  <a:lnTo>
                    <a:pt x="463042" y="339851"/>
                  </a:lnTo>
                  <a:lnTo>
                    <a:pt x="485088" y="335395"/>
                  </a:lnTo>
                  <a:lnTo>
                    <a:pt x="503093" y="323246"/>
                  </a:lnTo>
                  <a:lnTo>
                    <a:pt x="515232" y="305240"/>
                  </a:lnTo>
                  <a:lnTo>
                    <a:pt x="519683" y="283209"/>
                  </a:lnTo>
                  <a:lnTo>
                    <a:pt x="519683" y="56641"/>
                  </a:lnTo>
                  <a:lnTo>
                    <a:pt x="515232" y="34611"/>
                  </a:lnTo>
                  <a:lnTo>
                    <a:pt x="503093" y="16605"/>
                  </a:lnTo>
                  <a:lnTo>
                    <a:pt x="485088" y="4456"/>
                  </a:lnTo>
                  <a:lnTo>
                    <a:pt x="463042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7407" y="1987296"/>
              <a:ext cx="520065" cy="340360"/>
            </a:xfrm>
            <a:custGeom>
              <a:avLst/>
              <a:gdLst/>
              <a:ahLst/>
              <a:cxnLst/>
              <a:rect l="l" t="t" r="r" b="b"/>
              <a:pathLst>
                <a:path w="520065" h="340360">
                  <a:moveTo>
                    <a:pt x="0" y="56641"/>
                  </a:moveTo>
                  <a:lnTo>
                    <a:pt x="4451" y="34611"/>
                  </a:lnTo>
                  <a:lnTo>
                    <a:pt x="16590" y="16605"/>
                  </a:lnTo>
                  <a:lnTo>
                    <a:pt x="34595" y="4456"/>
                  </a:lnTo>
                  <a:lnTo>
                    <a:pt x="56642" y="0"/>
                  </a:lnTo>
                  <a:lnTo>
                    <a:pt x="463042" y="0"/>
                  </a:lnTo>
                  <a:lnTo>
                    <a:pt x="485088" y="4456"/>
                  </a:lnTo>
                  <a:lnTo>
                    <a:pt x="503093" y="16605"/>
                  </a:lnTo>
                  <a:lnTo>
                    <a:pt x="515232" y="34611"/>
                  </a:lnTo>
                  <a:lnTo>
                    <a:pt x="519683" y="56641"/>
                  </a:lnTo>
                  <a:lnTo>
                    <a:pt x="519683" y="283209"/>
                  </a:lnTo>
                  <a:lnTo>
                    <a:pt x="515232" y="305240"/>
                  </a:lnTo>
                  <a:lnTo>
                    <a:pt x="503093" y="323246"/>
                  </a:lnTo>
                  <a:lnTo>
                    <a:pt x="485088" y="335395"/>
                  </a:lnTo>
                  <a:lnTo>
                    <a:pt x="463042" y="339851"/>
                  </a:lnTo>
                  <a:lnTo>
                    <a:pt x="56642" y="339851"/>
                  </a:lnTo>
                  <a:lnTo>
                    <a:pt x="34595" y="335395"/>
                  </a:lnTo>
                  <a:lnTo>
                    <a:pt x="16590" y="323246"/>
                  </a:lnTo>
                  <a:lnTo>
                    <a:pt x="4451" y="305240"/>
                  </a:lnTo>
                  <a:lnTo>
                    <a:pt x="0" y="283209"/>
                  </a:lnTo>
                  <a:lnTo>
                    <a:pt x="0" y="56641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411" y="2040636"/>
              <a:ext cx="248412" cy="24383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481071" y="1987296"/>
              <a:ext cx="520065" cy="340360"/>
            </a:xfrm>
            <a:custGeom>
              <a:avLst/>
              <a:gdLst/>
              <a:ahLst/>
              <a:cxnLst/>
              <a:rect l="l" t="t" r="r" b="b"/>
              <a:pathLst>
                <a:path w="520064" h="340360">
                  <a:moveTo>
                    <a:pt x="463041" y="0"/>
                  </a:moveTo>
                  <a:lnTo>
                    <a:pt x="56641" y="0"/>
                  </a:lnTo>
                  <a:lnTo>
                    <a:pt x="34611" y="4456"/>
                  </a:lnTo>
                  <a:lnTo>
                    <a:pt x="16605" y="16605"/>
                  </a:lnTo>
                  <a:lnTo>
                    <a:pt x="4456" y="34611"/>
                  </a:lnTo>
                  <a:lnTo>
                    <a:pt x="0" y="56641"/>
                  </a:lnTo>
                  <a:lnTo>
                    <a:pt x="0" y="283209"/>
                  </a:lnTo>
                  <a:lnTo>
                    <a:pt x="4456" y="305240"/>
                  </a:lnTo>
                  <a:lnTo>
                    <a:pt x="16605" y="323246"/>
                  </a:lnTo>
                  <a:lnTo>
                    <a:pt x="34611" y="335395"/>
                  </a:lnTo>
                  <a:lnTo>
                    <a:pt x="56641" y="339851"/>
                  </a:lnTo>
                  <a:lnTo>
                    <a:pt x="463041" y="339851"/>
                  </a:lnTo>
                  <a:lnTo>
                    <a:pt x="485072" y="335395"/>
                  </a:lnTo>
                  <a:lnTo>
                    <a:pt x="503078" y="323246"/>
                  </a:lnTo>
                  <a:lnTo>
                    <a:pt x="515227" y="305240"/>
                  </a:lnTo>
                  <a:lnTo>
                    <a:pt x="519683" y="283209"/>
                  </a:lnTo>
                  <a:lnTo>
                    <a:pt x="519683" y="56641"/>
                  </a:lnTo>
                  <a:lnTo>
                    <a:pt x="515227" y="34611"/>
                  </a:lnTo>
                  <a:lnTo>
                    <a:pt x="503078" y="16605"/>
                  </a:lnTo>
                  <a:lnTo>
                    <a:pt x="485072" y="4456"/>
                  </a:lnTo>
                  <a:lnTo>
                    <a:pt x="463041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81071" y="1987296"/>
              <a:ext cx="520065" cy="340360"/>
            </a:xfrm>
            <a:custGeom>
              <a:avLst/>
              <a:gdLst/>
              <a:ahLst/>
              <a:cxnLst/>
              <a:rect l="l" t="t" r="r" b="b"/>
              <a:pathLst>
                <a:path w="520064" h="340360">
                  <a:moveTo>
                    <a:pt x="0" y="56641"/>
                  </a:moveTo>
                  <a:lnTo>
                    <a:pt x="4456" y="34611"/>
                  </a:lnTo>
                  <a:lnTo>
                    <a:pt x="16605" y="16605"/>
                  </a:lnTo>
                  <a:lnTo>
                    <a:pt x="34611" y="4456"/>
                  </a:lnTo>
                  <a:lnTo>
                    <a:pt x="56641" y="0"/>
                  </a:lnTo>
                  <a:lnTo>
                    <a:pt x="463041" y="0"/>
                  </a:lnTo>
                  <a:lnTo>
                    <a:pt x="485072" y="4456"/>
                  </a:lnTo>
                  <a:lnTo>
                    <a:pt x="503078" y="16605"/>
                  </a:lnTo>
                  <a:lnTo>
                    <a:pt x="515227" y="34611"/>
                  </a:lnTo>
                  <a:lnTo>
                    <a:pt x="519683" y="56641"/>
                  </a:lnTo>
                  <a:lnTo>
                    <a:pt x="519683" y="283209"/>
                  </a:lnTo>
                  <a:lnTo>
                    <a:pt x="515227" y="305240"/>
                  </a:lnTo>
                  <a:lnTo>
                    <a:pt x="503078" y="323246"/>
                  </a:lnTo>
                  <a:lnTo>
                    <a:pt x="485072" y="335395"/>
                  </a:lnTo>
                  <a:lnTo>
                    <a:pt x="463041" y="339851"/>
                  </a:lnTo>
                  <a:lnTo>
                    <a:pt x="56641" y="339851"/>
                  </a:lnTo>
                  <a:lnTo>
                    <a:pt x="34611" y="335395"/>
                  </a:lnTo>
                  <a:lnTo>
                    <a:pt x="16605" y="323246"/>
                  </a:lnTo>
                  <a:lnTo>
                    <a:pt x="4456" y="305240"/>
                  </a:lnTo>
                  <a:lnTo>
                    <a:pt x="0" y="283209"/>
                  </a:lnTo>
                  <a:lnTo>
                    <a:pt x="0" y="56641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3076" y="2040636"/>
              <a:ext cx="248412" cy="24383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288536" y="1987296"/>
              <a:ext cx="518159" cy="340360"/>
            </a:xfrm>
            <a:custGeom>
              <a:avLst/>
              <a:gdLst/>
              <a:ahLst/>
              <a:cxnLst/>
              <a:rect l="l" t="t" r="r" b="b"/>
              <a:pathLst>
                <a:path w="518160" h="340360">
                  <a:moveTo>
                    <a:pt x="461517" y="0"/>
                  </a:moveTo>
                  <a:lnTo>
                    <a:pt x="56641" y="0"/>
                  </a:lnTo>
                  <a:lnTo>
                    <a:pt x="34611" y="4456"/>
                  </a:lnTo>
                  <a:lnTo>
                    <a:pt x="16605" y="16605"/>
                  </a:lnTo>
                  <a:lnTo>
                    <a:pt x="4456" y="34611"/>
                  </a:lnTo>
                  <a:lnTo>
                    <a:pt x="0" y="56641"/>
                  </a:lnTo>
                  <a:lnTo>
                    <a:pt x="0" y="283209"/>
                  </a:lnTo>
                  <a:lnTo>
                    <a:pt x="4456" y="305240"/>
                  </a:lnTo>
                  <a:lnTo>
                    <a:pt x="16605" y="323246"/>
                  </a:lnTo>
                  <a:lnTo>
                    <a:pt x="34611" y="335395"/>
                  </a:lnTo>
                  <a:lnTo>
                    <a:pt x="56641" y="339851"/>
                  </a:lnTo>
                  <a:lnTo>
                    <a:pt x="461517" y="339851"/>
                  </a:lnTo>
                  <a:lnTo>
                    <a:pt x="483548" y="335395"/>
                  </a:lnTo>
                  <a:lnTo>
                    <a:pt x="501554" y="323246"/>
                  </a:lnTo>
                  <a:lnTo>
                    <a:pt x="513703" y="305240"/>
                  </a:lnTo>
                  <a:lnTo>
                    <a:pt x="518160" y="283209"/>
                  </a:lnTo>
                  <a:lnTo>
                    <a:pt x="518160" y="56641"/>
                  </a:lnTo>
                  <a:lnTo>
                    <a:pt x="513703" y="34611"/>
                  </a:lnTo>
                  <a:lnTo>
                    <a:pt x="501554" y="16605"/>
                  </a:lnTo>
                  <a:lnTo>
                    <a:pt x="483548" y="4456"/>
                  </a:lnTo>
                  <a:lnTo>
                    <a:pt x="46151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88536" y="1987296"/>
              <a:ext cx="518159" cy="340360"/>
            </a:xfrm>
            <a:custGeom>
              <a:avLst/>
              <a:gdLst/>
              <a:ahLst/>
              <a:cxnLst/>
              <a:rect l="l" t="t" r="r" b="b"/>
              <a:pathLst>
                <a:path w="518160" h="340360">
                  <a:moveTo>
                    <a:pt x="0" y="56641"/>
                  </a:moveTo>
                  <a:lnTo>
                    <a:pt x="4456" y="34611"/>
                  </a:lnTo>
                  <a:lnTo>
                    <a:pt x="16605" y="16605"/>
                  </a:lnTo>
                  <a:lnTo>
                    <a:pt x="34611" y="4456"/>
                  </a:lnTo>
                  <a:lnTo>
                    <a:pt x="56641" y="0"/>
                  </a:lnTo>
                  <a:lnTo>
                    <a:pt x="461517" y="0"/>
                  </a:lnTo>
                  <a:lnTo>
                    <a:pt x="483548" y="4456"/>
                  </a:lnTo>
                  <a:lnTo>
                    <a:pt x="501554" y="16605"/>
                  </a:lnTo>
                  <a:lnTo>
                    <a:pt x="513703" y="34611"/>
                  </a:lnTo>
                  <a:lnTo>
                    <a:pt x="518160" y="56641"/>
                  </a:lnTo>
                  <a:lnTo>
                    <a:pt x="518160" y="283209"/>
                  </a:lnTo>
                  <a:lnTo>
                    <a:pt x="513703" y="305240"/>
                  </a:lnTo>
                  <a:lnTo>
                    <a:pt x="501554" y="323246"/>
                  </a:lnTo>
                  <a:lnTo>
                    <a:pt x="483548" y="335395"/>
                  </a:lnTo>
                  <a:lnTo>
                    <a:pt x="461517" y="339851"/>
                  </a:lnTo>
                  <a:lnTo>
                    <a:pt x="56641" y="339851"/>
                  </a:lnTo>
                  <a:lnTo>
                    <a:pt x="34611" y="335395"/>
                  </a:lnTo>
                  <a:lnTo>
                    <a:pt x="16605" y="323246"/>
                  </a:lnTo>
                  <a:lnTo>
                    <a:pt x="4456" y="305240"/>
                  </a:lnTo>
                  <a:lnTo>
                    <a:pt x="0" y="283209"/>
                  </a:lnTo>
                  <a:lnTo>
                    <a:pt x="0" y="56641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0539" y="2040636"/>
              <a:ext cx="246887" cy="24383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396990" y="4584191"/>
              <a:ext cx="593090" cy="582930"/>
            </a:xfrm>
            <a:custGeom>
              <a:avLst/>
              <a:gdLst/>
              <a:ahLst/>
              <a:cxnLst/>
              <a:rect l="l" t="t" r="r" b="b"/>
              <a:pathLst>
                <a:path w="593090" h="582929">
                  <a:moveTo>
                    <a:pt x="129654" y="532892"/>
                  </a:moveTo>
                  <a:lnTo>
                    <a:pt x="129413" y="506984"/>
                  </a:lnTo>
                  <a:lnTo>
                    <a:pt x="25781" y="507492"/>
                  </a:lnTo>
                  <a:lnTo>
                    <a:pt x="26035" y="533400"/>
                  </a:lnTo>
                  <a:lnTo>
                    <a:pt x="129654" y="532892"/>
                  </a:lnTo>
                  <a:close/>
                </a:path>
                <a:path w="593090" h="582929">
                  <a:moveTo>
                    <a:pt x="310896" y="531876"/>
                  </a:moveTo>
                  <a:lnTo>
                    <a:pt x="310769" y="505968"/>
                  </a:lnTo>
                  <a:lnTo>
                    <a:pt x="207137" y="506476"/>
                  </a:lnTo>
                  <a:lnTo>
                    <a:pt x="207391" y="532384"/>
                  </a:lnTo>
                  <a:lnTo>
                    <a:pt x="310896" y="531876"/>
                  </a:lnTo>
                  <a:close/>
                </a:path>
                <a:path w="593090" h="582929">
                  <a:moveTo>
                    <a:pt x="492252" y="530860"/>
                  </a:moveTo>
                  <a:lnTo>
                    <a:pt x="492125" y="504952"/>
                  </a:lnTo>
                  <a:lnTo>
                    <a:pt x="388493" y="505587"/>
                  </a:lnTo>
                  <a:lnTo>
                    <a:pt x="388620" y="531495"/>
                  </a:lnTo>
                  <a:lnTo>
                    <a:pt x="492252" y="530860"/>
                  </a:lnTo>
                  <a:close/>
                </a:path>
                <a:path w="593090" h="582929">
                  <a:moveTo>
                    <a:pt x="591312" y="64770"/>
                  </a:moveTo>
                  <a:lnTo>
                    <a:pt x="575767" y="51816"/>
                  </a:lnTo>
                  <a:lnTo>
                    <a:pt x="513588" y="0"/>
                  </a:lnTo>
                  <a:lnTo>
                    <a:pt x="513588" y="51816"/>
                  </a:lnTo>
                  <a:lnTo>
                    <a:pt x="0" y="51816"/>
                  </a:lnTo>
                  <a:lnTo>
                    <a:pt x="0" y="77724"/>
                  </a:lnTo>
                  <a:lnTo>
                    <a:pt x="513588" y="77724"/>
                  </a:lnTo>
                  <a:lnTo>
                    <a:pt x="513588" y="129540"/>
                  </a:lnTo>
                  <a:lnTo>
                    <a:pt x="575767" y="77724"/>
                  </a:lnTo>
                  <a:lnTo>
                    <a:pt x="591312" y="64770"/>
                  </a:lnTo>
                  <a:close/>
                </a:path>
                <a:path w="593090" h="582929">
                  <a:moveTo>
                    <a:pt x="592836" y="517398"/>
                  </a:moveTo>
                  <a:lnTo>
                    <a:pt x="514731" y="453009"/>
                  </a:lnTo>
                  <a:lnTo>
                    <a:pt x="515493" y="582549"/>
                  </a:lnTo>
                  <a:lnTo>
                    <a:pt x="592836" y="517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93180" y="4605528"/>
              <a:ext cx="80772" cy="8077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422898" y="5496305"/>
              <a:ext cx="567055" cy="3175"/>
            </a:xfrm>
            <a:custGeom>
              <a:avLst/>
              <a:gdLst/>
              <a:ahLst/>
              <a:cxnLst/>
              <a:rect l="l" t="t" r="r" b="b"/>
              <a:pathLst>
                <a:path w="567054" h="3175">
                  <a:moveTo>
                    <a:pt x="0" y="3048"/>
                  </a:moveTo>
                  <a:lnTo>
                    <a:pt x="566927" y="0"/>
                  </a:lnTo>
                </a:path>
              </a:pathLst>
            </a:custGeom>
            <a:ln w="25908">
              <a:solidFill>
                <a:srgbClr val="0000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487668" y="1552956"/>
              <a:ext cx="381000" cy="416559"/>
            </a:xfrm>
            <a:custGeom>
              <a:avLst/>
              <a:gdLst/>
              <a:ahLst/>
              <a:cxnLst/>
              <a:rect l="l" t="t" r="r" b="b"/>
              <a:pathLst>
                <a:path w="381000" h="416560">
                  <a:moveTo>
                    <a:pt x="317500" y="0"/>
                  </a:moveTo>
                  <a:lnTo>
                    <a:pt x="63500" y="0"/>
                  </a:lnTo>
                  <a:lnTo>
                    <a:pt x="38790" y="4992"/>
                  </a:lnTo>
                  <a:lnTo>
                    <a:pt x="18605" y="18605"/>
                  </a:lnTo>
                  <a:lnTo>
                    <a:pt x="4992" y="38790"/>
                  </a:lnTo>
                  <a:lnTo>
                    <a:pt x="0" y="63500"/>
                  </a:lnTo>
                  <a:lnTo>
                    <a:pt x="0" y="352552"/>
                  </a:lnTo>
                  <a:lnTo>
                    <a:pt x="4992" y="377261"/>
                  </a:lnTo>
                  <a:lnTo>
                    <a:pt x="18605" y="397446"/>
                  </a:lnTo>
                  <a:lnTo>
                    <a:pt x="38790" y="411059"/>
                  </a:lnTo>
                  <a:lnTo>
                    <a:pt x="63500" y="416052"/>
                  </a:lnTo>
                  <a:lnTo>
                    <a:pt x="317500" y="416052"/>
                  </a:lnTo>
                  <a:lnTo>
                    <a:pt x="342209" y="411059"/>
                  </a:lnTo>
                  <a:lnTo>
                    <a:pt x="362394" y="397446"/>
                  </a:lnTo>
                  <a:lnTo>
                    <a:pt x="376007" y="377261"/>
                  </a:lnTo>
                  <a:lnTo>
                    <a:pt x="381000" y="352552"/>
                  </a:lnTo>
                  <a:lnTo>
                    <a:pt x="381000" y="63500"/>
                  </a:lnTo>
                  <a:lnTo>
                    <a:pt x="376007" y="38790"/>
                  </a:lnTo>
                  <a:lnTo>
                    <a:pt x="362394" y="18605"/>
                  </a:lnTo>
                  <a:lnTo>
                    <a:pt x="342209" y="4992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487668" y="1552956"/>
              <a:ext cx="381000" cy="416559"/>
            </a:xfrm>
            <a:custGeom>
              <a:avLst/>
              <a:gdLst/>
              <a:ahLst/>
              <a:cxnLst/>
              <a:rect l="l" t="t" r="r" b="b"/>
              <a:pathLst>
                <a:path w="381000" h="416560">
                  <a:moveTo>
                    <a:pt x="0" y="63500"/>
                  </a:moveTo>
                  <a:lnTo>
                    <a:pt x="4992" y="38790"/>
                  </a:lnTo>
                  <a:lnTo>
                    <a:pt x="18605" y="18605"/>
                  </a:lnTo>
                  <a:lnTo>
                    <a:pt x="38790" y="4992"/>
                  </a:lnTo>
                  <a:lnTo>
                    <a:pt x="63500" y="0"/>
                  </a:lnTo>
                  <a:lnTo>
                    <a:pt x="317500" y="0"/>
                  </a:lnTo>
                  <a:lnTo>
                    <a:pt x="342209" y="4992"/>
                  </a:lnTo>
                  <a:lnTo>
                    <a:pt x="362394" y="18605"/>
                  </a:lnTo>
                  <a:lnTo>
                    <a:pt x="376007" y="38790"/>
                  </a:lnTo>
                  <a:lnTo>
                    <a:pt x="381000" y="63500"/>
                  </a:lnTo>
                  <a:lnTo>
                    <a:pt x="381000" y="352552"/>
                  </a:lnTo>
                  <a:lnTo>
                    <a:pt x="376007" y="377261"/>
                  </a:lnTo>
                  <a:lnTo>
                    <a:pt x="362394" y="397446"/>
                  </a:lnTo>
                  <a:lnTo>
                    <a:pt x="342209" y="411059"/>
                  </a:lnTo>
                  <a:lnTo>
                    <a:pt x="317500" y="416052"/>
                  </a:lnTo>
                  <a:lnTo>
                    <a:pt x="63500" y="416052"/>
                  </a:lnTo>
                  <a:lnTo>
                    <a:pt x="38790" y="411059"/>
                  </a:lnTo>
                  <a:lnTo>
                    <a:pt x="18605" y="397446"/>
                  </a:lnTo>
                  <a:lnTo>
                    <a:pt x="4992" y="377261"/>
                  </a:lnTo>
                  <a:lnTo>
                    <a:pt x="0" y="352552"/>
                  </a:lnTo>
                  <a:lnTo>
                    <a:pt x="0" y="63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98692" y="2180844"/>
              <a:ext cx="596265" cy="399415"/>
            </a:xfrm>
            <a:custGeom>
              <a:avLst/>
              <a:gdLst/>
              <a:ahLst/>
              <a:cxnLst/>
              <a:rect l="l" t="t" r="r" b="b"/>
              <a:pathLst>
                <a:path w="596265" h="399414">
                  <a:moveTo>
                    <a:pt x="529336" y="0"/>
                  </a:moveTo>
                  <a:lnTo>
                    <a:pt x="66548" y="0"/>
                  </a:lnTo>
                  <a:lnTo>
                    <a:pt x="40665" y="5236"/>
                  </a:lnTo>
                  <a:lnTo>
                    <a:pt x="19510" y="19510"/>
                  </a:lnTo>
                  <a:lnTo>
                    <a:pt x="5236" y="40665"/>
                  </a:lnTo>
                  <a:lnTo>
                    <a:pt x="0" y="66547"/>
                  </a:lnTo>
                  <a:lnTo>
                    <a:pt x="0" y="332739"/>
                  </a:lnTo>
                  <a:lnTo>
                    <a:pt x="5236" y="358622"/>
                  </a:lnTo>
                  <a:lnTo>
                    <a:pt x="19510" y="379777"/>
                  </a:lnTo>
                  <a:lnTo>
                    <a:pt x="40665" y="394051"/>
                  </a:lnTo>
                  <a:lnTo>
                    <a:pt x="66548" y="399288"/>
                  </a:lnTo>
                  <a:lnTo>
                    <a:pt x="529336" y="399288"/>
                  </a:lnTo>
                  <a:lnTo>
                    <a:pt x="555218" y="394051"/>
                  </a:lnTo>
                  <a:lnTo>
                    <a:pt x="576373" y="379777"/>
                  </a:lnTo>
                  <a:lnTo>
                    <a:pt x="590647" y="358622"/>
                  </a:lnTo>
                  <a:lnTo>
                    <a:pt x="595884" y="332739"/>
                  </a:lnTo>
                  <a:lnTo>
                    <a:pt x="595884" y="66547"/>
                  </a:lnTo>
                  <a:lnTo>
                    <a:pt x="590647" y="40665"/>
                  </a:lnTo>
                  <a:lnTo>
                    <a:pt x="576373" y="19510"/>
                  </a:lnTo>
                  <a:lnTo>
                    <a:pt x="555218" y="5236"/>
                  </a:lnTo>
                  <a:lnTo>
                    <a:pt x="52933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98692" y="2180844"/>
              <a:ext cx="596265" cy="399415"/>
            </a:xfrm>
            <a:custGeom>
              <a:avLst/>
              <a:gdLst/>
              <a:ahLst/>
              <a:cxnLst/>
              <a:rect l="l" t="t" r="r" b="b"/>
              <a:pathLst>
                <a:path w="596265" h="399414">
                  <a:moveTo>
                    <a:pt x="0" y="66547"/>
                  </a:moveTo>
                  <a:lnTo>
                    <a:pt x="5236" y="40665"/>
                  </a:lnTo>
                  <a:lnTo>
                    <a:pt x="19510" y="19510"/>
                  </a:lnTo>
                  <a:lnTo>
                    <a:pt x="40665" y="5236"/>
                  </a:lnTo>
                  <a:lnTo>
                    <a:pt x="66548" y="0"/>
                  </a:lnTo>
                  <a:lnTo>
                    <a:pt x="529336" y="0"/>
                  </a:lnTo>
                  <a:lnTo>
                    <a:pt x="555218" y="5236"/>
                  </a:lnTo>
                  <a:lnTo>
                    <a:pt x="576373" y="19510"/>
                  </a:lnTo>
                  <a:lnTo>
                    <a:pt x="590647" y="40665"/>
                  </a:lnTo>
                  <a:lnTo>
                    <a:pt x="595884" y="66547"/>
                  </a:lnTo>
                  <a:lnTo>
                    <a:pt x="595884" y="332739"/>
                  </a:lnTo>
                  <a:lnTo>
                    <a:pt x="590647" y="358622"/>
                  </a:lnTo>
                  <a:lnTo>
                    <a:pt x="576373" y="379777"/>
                  </a:lnTo>
                  <a:lnTo>
                    <a:pt x="555218" y="394051"/>
                  </a:lnTo>
                  <a:lnTo>
                    <a:pt x="529336" y="399288"/>
                  </a:lnTo>
                  <a:lnTo>
                    <a:pt x="66548" y="399288"/>
                  </a:lnTo>
                  <a:lnTo>
                    <a:pt x="40665" y="394051"/>
                  </a:lnTo>
                  <a:lnTo>
                    <a:pt x="19510" y="379777"/>
                  </a:lnTo>
                  <a:lnTo>
                    <a:pt x="5236" y="358622"/>
                  </a:lnTo>
                  <a:lnTo>
                    <a:pt x="0" y="332739"/>
                  </a:lnTo>
                  <a:lnTo>
                    <a:pt x="0" y="6654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338315" y="2244852"/>
              <a:ext cx="280670" cy="281940"/>
            </a:xfrm>
            <a:custGeom>
              <a:avLst/>
              <a:gdLst/>
              <a:ahLst/>
              <a:cxnLst/>
              <a:rect l="l" t="t" r="r" b="b"/>
              <a:pathLst>
                <a:path w="280670" h="281939">
                  <a:moveTo>
                    <a:pt x="233680" y="0"/>
                  </a:moveTo>
                  <a:lnTo>
                    <a:pt x="46736" y="0"/>
                  </a:lnTo>
                  <a:lnTo>
                    <a:pt x="28557" y="3677"/>
                  </a:lnTo>
                  <a:lnTo>
                    <a:pt x="13700" y="13700"/>
                  </a:lnTo>
                  <a:lnTo>
                    <a:pt x="3677" y="28557"/>
                  </a:lnTo>
                  <a:lnTo>
                    <a:pt x="0" y="46736"/>
                  </a:lnTo>
                  <a:lnTo>
                    <a:pt x="0" y="235203"/>
                  </a:lnTo>
                  <a:lnTo>
                    <a:pt x="3677" y="253382"/>
                  </a:lnTo>
                  <a:lnTo>
                    <a:pt x="13700" y="268239"/>
                  </a:lnTo>
                  <a:lnTo>
                    <a:pt x="28557" y="278262"/>
                  </a:lnTo>
                  <a:lnTo>
                    <a:pt x="46736" y="281939"/>
                  </a:lnTo>
                  <a:lnTo>
                    <a:pt x="233680" y="281939"/>
                  </a:lnTo>
                  <a:lnTo>
                    <a:pt x="251858" y="278262"/>
                  </a:lnTo>
                  <a:lnTo>
                    <a:pt x="266715" y="268239"/>
                  </a:lnTo>
                  <a:lnTo>
                    <a:pt x="276738" y="253382"/>
                  </a:lnTo>
                  <a:lnTo>
                    <a:pt x="280415" y="235203"/>
                  </a:lnTo>
                  <a:lnTo>
                    <a:pt x="280415" y="46736"/>
                  </a:lnTo>
                  <a:lnTo>
                    <a:pt x="276738" y="28557"/>
                  </a:lnTo>
                  <a:lnTo>
                    <a:pt x="266715" y="13700"/>
                  </a:lnTo>
                  <a:lnTo>
                    <a:pt x="251858" y="3677"/>
                  </a:lnTo>
                  <a:lnTo>
                    <a:pt x="2336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338315" y="2244852"/>
              <a:ext cx="280670" cy="281940"/>
            </a:xfrm>
            <a:custGeom>
              <a:avLst/>
              <a:gdLst/>
              <a:ahLst/>
              <a:cxnLst/>
              <a:rect l="l" t="t" r="r" b="b"/>
              <a:pathLst>
                <a:path w="280670" h="281939">
                  <a:moveTo>
                    <a:pt x="0" y="46736"/>
                  </a:moveTo>
                  <a:lnTo>
                    <a:pt x="3677" y="28557"/>
                  </a:lnTo>
                  <a:lnTo>
                    <a:pt x="13700" y="13700"/>
                  </a:lnTo>
                  <a:lnTo>
                    <a:pt x="28557" y="3677"/>
                  </a:lnTo>
                  <a:lnTo>
                    <a:pt x="46736" y="0"/>
                  </a:lnTo>
                  <a:lnTo>
                    <a:pt x="233680" y="0"/>
                  </a:lnTo>
                  <a:lnTo>
                    <a:pt x="251858" y="3677"/>
                  </a:lnTo>
                  <a:lnTo>
                    <a:pt x="266715" y="13700"/>
                  </a:lnTo>
                  <a:lnTo>
                    <a:pt x="276738" y="28557"/>
                  </a:lnTo>
                  <a:lnTo>
                    <a:pt x="280415" y="46736"/>
                  </a:lnTo>
                  <a:lnTo>
                    <a:pt x="280415" y="235203"/>
                  </a:lnTo>
                  <a:lnTo>
                    <a:pt x="276738" y="253382"/>
                  </a:lnTo>
                  <a:lnTo>
                    <a:pt x="266715" y="268239"/>
                  </a:lnTo>
                  <a:lnTo>
                    <a:pt x="251858" y="278262"/>
                  </a:lnTo>
                  <a:lnTo>
                    <a:pt x="233680" y="281939"/>
                  </a:lnTo>
                  <a:lnTo>
                    <a:pt x="46736" y="281939"/>
                  </a:lnTo>
                  <a:lnTo>
                    <a:pt x="28557" y="278262"/>
                  </a:lnTo>
                  <a:lnTo>
                    <a:pt x="13700" y="268239"/>
                  </a:lnTo>
                  <a:lnTo>
                    <a:pt x="3677" y="253382"/>
                  </a:lnTo>
                  <a:lnTo>
                    <a:pt x="0" y="235203"/>
                  </a:lnTo>
                  <a:lnTo>
                    <a:pt x="0" y="467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5748" y="2282952"/>
              <a:ext cx="211835" cy="23622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447281" y="1050798"/>
              <a:ext cx="398145" cy="398145"/>
            </a:xfrm>
            <a:custGeom>
              <a:avLst/>
              <a:gdLst/>
              <a:ahLst/>
              <a:cxnLst/>
              <a:rect l="l" t="t" r="r" b="b"/>
              <a:pathLst>
                <a:path w="398145" h="398144">
                  <a:moveTo>
                    <a:pt x="0" y="41782"/>
                  </a:moveTo>
                  <a:lnTo>
                    <a:pt x="3278" y="25503"/>
                  </a:lnTo>
                  <a:lnTo>
                    <a:pt x="12223" y="12223"/>
                  </a:lnTo>
                  <a:lnTo>
                    <a:pt x="25503" y="3278"/>
                  </a:lnTo>
                  <a:lnTo>
                    <a:pt x="41782" y="0"/>
                  </a:lnTo>
                  <a:lnTo>
                    <a:pt x="355981" y="0"/>
                  </a:lnTo>
                  <a:lnTo>
                    <a:pt x="372260" y="3278"/>
                  </a:lnTo>
                  <a:lnTo>
                    <a:pt x="385540" y="12223"/>
                  </a:lnTo>
                  <a:lnTo>
                    <a:pt x="394485" y="25503"/>
                  </a:lnTo>
                  <a:lnTo>
                    <a:pt x="397763" y="41782"/>
                  </a:lnTo>
                  <a:lnTo>
                    <a:pt x="397763" y="355980"/>
                  </a:lnTo>
                  <a:lnTo>
                    <a:pt x="394485" y="372260"/>
                  </a:lnTo>
                  <a:lnTo>
                    <a:pt x="385540" y="385540"/>
                  </a:lnTo>
                  <a:lnTo>
                    <a:pt x="372260" y="394485"/>
                  </a:lnTo>
                  <a:lnTo>
                    <a:pt x="355981" y="397763"/>
                  </a:lnTo>
                  <a:lnTo>
                    <a:pt x="41782" y="397763"/>
                  </a:lnTo>
                  <a:lnTo>
                    <a:pt x="25503" y="394485"/>
                  </a:lnTo>
                  <a:lnTo>
                    <a:pt x="12223" y="385540"/>
                  </a:lnTo>
                  <a:lnTo>
                    <a:pt x="3278" y="372260"/>
                  </a:lnTo>
                  <a:lnTo>
                    <a:pt x="0" y="355980"/>
                  </a:lnTo>
                  <a:lnTo>
                    <a:pt x="0" y="41782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8815" y="1303020"/>
              <a:ext cx="239267" cy="11582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1675" y="1072896"/>
              <a:ext cx="193548" cy="9753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490715" y="1139952"/>
              <a:ext cx="309880" cy="218440"/>
            </a:xfrm>
            <a:custGeom>
              <a:avLst/>
              <a:gdLst/>
              <a:ahLst/>
              <a:cxnLst/>
              <a:rect l="l" t="t" r="r" b="b"/>
              <a:pathLst>
                <a:path w="309879" h="218440">
                  <a:moveTo>
                    <a:pt x="286258" y="0"/>
                  </a:moveTo>
                  <a:lnTo>
                    <a:pt x="25781" y="0"/>
                  </a:lnTo>
                  <a:lnTo>
                    <a:pt x="20447" y="381"/>
                  </a:lnTo>
                  <a:lnTo>
                    <a:pt x="0" y="26288"/>
                  </a:lnTo>
                  <a:lnTo>
                    <a:pt x="0" y="191388"/>
                  </a:lnTo>
                  <a:lnTo>
                    <a:pt x="11684" y="213233"/>
                  </a:lnTo>
                  <a:lnTo>
                    <a:pt x="13715" y="214884"/>
                  </a:lnTo>
                  <a:lnTo>
                    <a:pt x="15748" y="215900"/>
                  </a:lnTo>
                  <a:lnTo>
                    <a:pt x="18414" y="216535"/>
                  </a:lnTo>
                  <a:lnTo>
                    <a:pt x="20447" y="217550"/>
                  </a:lnTo>
                  <a:lnTo>
                    <a:pt x="23113" y="217932"/>
                  </a:lnTo>
                  <a:lnTo>
                    <a:pt x="286258" y="217932"/>
                  </a:lnTo>
                  <a:lnTo>
                    <a:pt x="288289" y="217550"/>
                  </a:lnTo>
                  <a:lnTo>
                    <a:pt x="292988" y="215900"/>
                  </a:lnTo>
                  <a:lnTo>
                    <a:pt x="295275" y="214884"/>
                  </a:lnTo>
                  <a:lnTo>
                    <a:pt x="297307" y="213233"/>
                  </a:lnTo>
                  <a:lnTo>
                    <a:pt x="299592" y="211836"/>
                  </a:lnTo>
                  <a:lnTo>
                    <a:pt x="309372" y="191388"/>
                  </a:lnTo>
                  <a:lnTo>
                    <a:pt x="309372" y="26288"/>
                  </a:lnTo>
                  <a:lnTo>
                    <a:pt x="292988" y="1650"/>
                  </a:lnTo>
                  <a:lnTo>
                    <a:pt x="2862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501383" y="1150620"/>
              <a:ext cx="288290" cy="195580"/>
            </a:xfrm>
            <a:custGeom>
              <a:avLst/>
              <a:gdLst/>
              <a:ahLst/>
              <a:cxnLst/>
              <a:rect l="l" t="t" r="r" b="b"/>
              <a:pathLst>
                <a:path w="288290" h="195580">
                  <a:moveTo>
                    <a:pt x="273938" y="0"/>
                  </a:moveTo>
                  <a:lnTo>
                    <a:pt x="14859" y="0"/>
                  </a:lnTo>
                  <a:lnTo>
                    <a:pt x="9143" y="634"/>
                  </a:lnTo>
                  <a:lnTo>
                    <a:pt x="4698" y="3682"/>
                  </a:lnTo>
                  <a:lnTo>
                    <a:pt x="2666" y="6350"/>
                  </a:lnTo>
                  <a:lnTo>
                    <a:pt x="1396" y="8762"/>
                  </a:lnTo>
                  <a:lnTo>
                    <a:pt x="0" y="14477"/>
                  </a:lnTo>
                  <a:lnTo>
                    <a:pt x="0" y="179958"/>
                  </a:lnTo>
                  <a:lnTo>
                    <a:pt x="14859" y="195071"/>
                  </a:lnTo>
                  <a:lnTo>
                    <a:pt x="273938" y="195071"/>
                  </a:lnTo>
                  <a:lnTo>
                    <a:pt x="288036" y="179958"/>
                  </a:lnTo>
                  <a:lnTo>
                    <a:pt x="288036" y="14477"/>
                  </a:lnTo>
                  <a:lnTo>
                    <a:pt x="273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30339" y="1181100"/>
              <a:ext cx="246887" cy="190500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798372" y="1410462"/>
            <a:ext cx="39681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Federation Domain / Circle of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Trust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419604" y="3327272"/>
            <a:ext cx="82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IdP/CrP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73117" y="3327272"/>
            <a:ext cx="55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P-B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110098" y="4149978"/>
            <a:ext cx="98933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" algn="just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Authe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t.  to other  d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mai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090918" y="423072"/>
            <a:ext cx="916305" cy="98171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460"/>
              </a:spcBef>
            </a:pPr>
            <a:r>
              <a:rPr sz="2000" spc="-10" dirty="0">
                <a:latin typeface="Arial"/>
                <a:cs typeface="Arial"/>
              </a:rPr>
              <a:t>SP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000" dirty="0">
                <a:latin typeface="Arial"/>
                <a:cs typeface="Arial"/>
              </a:rPr>
              <a:t>Id</a:t>
            </a:r>
            <a:r>
              <a:rPr sz="2000" spc="-15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/CrP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352032" y="522670"/>
            <a:ext cx="606425" cy="422909"/>
            <a:chOff x="6352032" y="522670"/>
            <a:chExt cx="606425" cy="422909"/>
          </a:xfrm>
        </p:grpSpPr>
        <p:sp>
          <p:nvSpPr>
            <p:cNvPr id="55" name="object 55"/>
            <p:cNvSpPr/>
            <p:nvPr/>
          </p:nvSpPr>
          <p:spPr>
            <a:xfrm>
              <a:off x="6533100" y="852516"/>
              <a:ext cx="243840" cy="77470"/>
            </a:xfrm>
            <a:custGeom>
              <a:avLst/>
              <a:gdLst/>
              <a:ahLst/>
              <a:cxnLst/>
              <a:rect l="l" t="t" r="r" b="b"/>
              <a:pathLst>
                <a:path w="243840" h="77469">
                  <a:moveTo>
                    <a:pt x="165745" y="0"/>
                  </a:moveTo>
                  <a:lnTo>
                    <a:pt x="77415" y="0"/>
                  </a:lnTo>
                  <a:lnTo>
                    <a:pt x="0" y="77032"/>
                  </a:lnTo>
                  <a:lnTo>
                    <a:pt x="243365" y="77032"/>
                  </a:lnTo>
                  <a:lnTo>
                    <a:pt x="165745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404254" y="587633"/>
              <a:ext cx="501015" cy="265430"/>
            </a:xfrm>
            <a:custGeom>
              <a:avLst/>
              <a:gdLst/>
              <a:ahLst/>
              <a:cxnLst/>
              <a:rect l="l" t="t" r="r" b="b"/>
              <a:pathLst>
                <a:path w="501015" h="265430">
                  <a:moveTo>
                    <a:pt x="500845" y="0"/>
                  </a:moveTo>
                  <a:lnTo>
                    <a:pt x="0" y="0"/>
                  </a:lnTo>
                  <a:lnTo>
                    <a:pt x="0" y="264882"/>
                  </a:lnTo>
                  <a:lnTo>
                    <a:pt x="500845" y="264882"/>
                  </a:lnTo>
                  <a:lnTo>
                    <a:pt x="500845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99841" y="703686"/>
              <a:ext cx="111501" cy="14380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556286" y="587641"/>
              <a:ext cx="199390" cy="265430"/>
            </a:xfrm>
            <a:custGeom>
              <a:avLst/>
              <a:gdLst/>
              <a:ahLst/>
              <a:cxnLst/>
              <a:rect l="l" t="t" r="r" b="b"/>
              <a:pathLst>
                <a:path w="199390" h="265430">
                  <a:moveTo>
                    <a:pt x="46774" y="0"/>
                  </a:moveTo>
                  <a:lnTo>
                    <a:pt x="0" y="0"/>
                  </a:lnTo>
                  <a:lnTo>
                    <a:pt x="0" y="264883"/>
                  </a:lnTo>
                  <a:lnTo>
                    <a:pt x="46774" y="264883"/>
                  </a:lnTo>
                  <a:lnTo>
                    <a:pt x="46774" y="0"/>
                  </a:lnTo>
                  <a:close/>
                </a:path>
                <a:path w="199390" h="265430">
                  <a:moveTo>
                    <a:pt x="198793" y="0"/>
                  </a:moveTo>
                  <a:lnTo>
                    <a:pt x="152019" y="0"/>
                  </a:lnTo>
                  <a:lnTo>
                    <a:pt x="152019" y="264883"/>
                  </a:lnTo>
                  <a:lnTo>
                    <a:pt x="198793" y="264883"/>
                  </a:lnTo>
                  <a:lnTo>
                    <a:pt x="1987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562534" y="587641"/>
              <a:ext cx="166370" cy="265430"/>
            </a:xfrm>
            <a:custGeom>
              <a:avLst/>
              <a:gdLst/>
              <a:ahLst/>
              <a:cxnLst/>
              <a:rect l="l" t="t" r="r" b="b"/>
              <a:pathLst>
                <a:path w="166370" h="265430">
                  <a:moveTo>
                    <a:pt x="14109" y="0"/>
                  </a:moveTo>
                  <a:lnTo>
                    <a:pt x="0" y="0"/>
                  </a:lnTo>
                  <a:lnTo>
                    <a:pt x="0" y="264883"/>
                  </a:lnTo>
                  <a:lnTo>
                    <a:pt x="14109" y="264883"/>
                  </a:lnTo>
                  <a:lnTo>
                    <a:pt x="14109" y="0"/>
                  </a:lnTo>
                  <a:close/>
                </a:path>
                <a:path w="166370" h="265430">
                  <a:moveTo>
                    <a:pt x="166331" y="0"/>
                  </a:moveTo>
                  <a:lnTo>
                    <a:pt x="152222" y="0"/>
                  </a:lnTo>
                  <a:lnTo>
                    <a:pt x="152222" y="264883"/>
                  </a:lnTo>
                  <a:lnTo>
                    <a:pt x="166331" y="264883"/>
                  </a:lnTo>
                  <a:lnTo>
                    <a:pt x="166331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396794" y="535137"/>
              <a:ext cx="516255" cy="51435"/>
            </a:xfrm>
            <a:custGeom>
              <a:avLst/>
              <a:gdLst/>
              <a:ahLst/>
              <a:cxnLst/>
              <a:rect l="l" t="t" r="r" b="b"/>
              <a:pathLst>
                <a:path w="516254" h="51434">
                  <a:moveTo>
                    <a:pt x="444999" y="0"/>
                  </a:moveTo>
                  <a:lnTo>
                    <a:pt x="71175" y="0"/>
                  </a:lnTo>
                  <a:lnTo>
                    <a:pt x="0" y="50887"/>
                  </a:lnTo>
                  <a:lnTo>
                    <a:pt x="515979" y="50887"/>
                  </a:lnTo>
                  <a:lnTo>
                    <a:pt x="444999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352032" y="522680"/>
              <a:ext cx="606425" cy="343535"/>
            </a:xfrm>
            <a:custGeom>
              <a:avLst/>
              <a:gdLst/>
              <a:ahLst/>
              <a:cxnLst/>
              <a:rect l="l" t="t" r="r" b="b"/>
              <a:pathLst>
                <a:path w="606425" h="343534">
                  <a:moveTo>
                    <a:pt x="605904" y="78828"/>
                  </a:moveTo>
                  <a:lnTo>
                    <a:pt x="538962" y="28803"/>
                  </a:lnTo>
                  <a:lnTo>
                    <a:pt x="538962" y="78828"/>
                  </a:lnTo>
                  <a:lnTo>
                    <a:pt x="538962" y="315760"/>
                  </a:lnTo>
                  <a:lnTo>
                    <a:pt x="415353" y="315760"/>
                  </a:lnTo>
                  <a:lnTo>
                    <a:pt x="415353" y="78828"/>
                  </a:lnTo>
                  <a:lnTo>
                    <a:pt x="538962" y="78828"/>
                  </a:lnTo>
                  <a:lnTo>
                    <a:pt x="538962" y="28803"/>
                  </a:lnTo>
                  <a:lnTo>
                    <a:pt x="525106" y="18440"/>
                  </a:lnTo>
                  <a:lnTo>
                    <a:pt x="525106" y="52692"/>
                  </a:lnTo>
                  <a:lnTo>
                    <a:pt x="388950" y="52692"/>
                  </a:lnTo>
                  <a:lnTo>
                    <a:pt x="388950" y="78828"/>
                  </a:lnTo>
                  <a:lnTo>
                    <a:pt x="388950" y="315760"/>
                  </a:lnTo>
                  <a:lnTo>
                    <a:pt x="368363" y="315760"/>
                  </a:lnTo>
                  <a:lnTo>
                    <a:pt x="368363" y="78828"/>
                  </a:lnTo>
                  <a:lnTo>
                    <a:pt x="388950" y="78828"/>
                  </a:lnTo>
                  <a:lnTo>
                    <a:pt x="388950" y="52692"/>
                  </a:lnTo>
                  <a:lnTo>
                    <a:pt x="341960" y="52692"/>
                  </a:lnTo>
                  <a:lnTo>
                    <a:pt x="341960" y="78828"/>
                  </a:lnTo>
                  <a:lnTo>
                    <a:pt x="341960" y="315760"/>
                  </a:lnTo>
                  <a:lnTo>
                    <a:pt x="263728" y="315760"/>
                  </a:lnTo>
                  <a:lnTo>
                    <a:pt x="263728" y="78828"/>
                  </a:lnTo>
                  <a:lnTo>
                    <a:pt x="341960" y="78828"/>
                  </a:lnTo>
                  <a:lnTo>
                    <a:pt x="341960" y="52692"/>
                  </a:lnTo>
                  <a:lnTo>
                    <a:pt x="237312" y="52692"/>
                  </a:lnTo>
                  <a:lnTo>
                    <a:pt x="237312" y="78828"/>
                  </a:lnTo>
                  <a:lnTo>
                    <a:pt x="237312" y="315760"/>
                  </a:lnTo>
                  <a:lnTo>
                    <a:pt x="216750" y="315760"/>
                  </a:lnTo>
                  <a:lnTo>
                    <a:pt x="216750" y="78828"/>
                  </a:lnTo>
                  <a:lnTo>
                    <a:pt x="237312" y="78828"/>
                  </a:lnTo>
                  <a:lnTo>
                    <a:pt x="237312" y="52692"/>
                  </a:lnTo>
                  <a:lnTo>
                    <a:pt x="190334" y="52692"/>
                  </a:lnTo>
                  <a:lnTo>
                    <a:pt x="190334" y="78828"/>
                  </a:lnTo>
                  <a:lnTo>
                    <a:pt x="190334" y="315760"/>
                  </a:lnTo>
                  <a:lnTo>
                    <a:pt x="65125" y="315760"/>
                  </a:lnTo>
                  <a:lnTo>
                    <a:pt x="65125" y="78828"/>
                  </a:lnTo>
                  <a:lnTo>
                    <a:pt x="190334" y="78828"/>
                  </a:lnTo>
                  <a:lnTo>
                    <a:pt x="190334" y="52692"/>
                  </a:lnTo>
                  <a:lnTo>
                    <a:pt x="79832" y="52692"/>
                  </a:lnTo>
                  <a:lnTo>
                    <a:pt x="119164" y="26136"/>
                  </a:lnTo>
                  <a:lnTo>
                    <a:pt x="488137" y="26136"/>
                  </a:lnTo>
                  <a:lnTo>
                    <a:pt x="525106" y="52692"/>
                  </a:lnTo>
                  <a:lnTo>
                    <a:pt x="525106" y="18440"/>
                  </a:lnTo>
                  <a:lnTo>
                    <a:pt x="500443" y="0"/>
                  </a:lnTo>
                  <a:lnTo>
                    <a:pt x="105244" y="0"/>
                  </a:lnTo>
                  <a:lnTo>
                    <a:pt x="0" y="78828"/>
                  </a:lnTo>
                  <a:lnTo>
                    <a:pt x="38709" y="78828"/>
                  </a:lnTo>
                  <a:lnTo>
                    <a:pt x="38709" y="315760"/>
                  </a:lnTo>
                  <a:lnTo>
                    <a:pt x="0" y="315760"/>
                  </a:lnTo>
                  <a:lnTo>
                    <a:pt x="0" y="343522"/>
                  </a:lnTo>
                  <a:lnTo>
                    <a:pt x="605904" y="343522"/>
                  </a:lnTo>
                  <a:lnTo>
                    <a:pt x="605904" y="315760"/>
                  </a:lnTo>
                  <a:lnTo>
                    <a:pt x="565378" y="315760"/>
                  </a:lnTo>
                  <a:lnTo>
                    <a:pt x="565378" y="78828"/>
                  </a:lnTo>
                  <a:lnTo>
                    <a:pt x="605904" y="78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90153" y="627846"/>
              <a:ext cx="130655" cy="22467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442151" y="627862"/>
              <a:ext cx="424815" cy="317500"/>
            </a:xfrm>
            <a:custGeom>
              <a:avLst/>
              <a:gdLst/>
              <a:ahLst/>
              <a:cxnLst/>
              <a:rect l="l" t="t" r="r" b="b"/>
              <a:pathLst>
                <a:path w="424815" h="317500">
                  <a:moveTo>
                    <a:pt x="25806" y="110820"/>
                  </a:moveTo>
                  <a:lnTo>
                    <a:pt x="0" y="110820"/>
                  </a:lnTo>
                  <a:lnTo>
                    <a:pt x="0" y="163512"/>
                  </a:lnTo>
                  <a:lnTo>
                    <a:pt x="25806" y="163512"/>
                  </a:lnTo>
                  <a:lnTo>
                    <a:pt x="25806" y="110820"/>
                  </a:lnTo>
                  <a:close/>
                </a:path>
                <a:path w="424815" h="317500">
                  <a:moveTo>
                    <a:pt x="25806" y="0"/>
                  </a:moveTo>
                  <a:lnTo>
                    <a:pt x="0" y="0"/>
                  </a:lnTo>
                  <a:lnTo>
                    <a:pt x="0" y="52705"/>
                  </a:lnTo>
                  <a:lnTo>
                    <a:pt x="25806" y="52705"/>
                  </a:lnTo>
                  <a:lnTo>
                    <a:pt x="25806" y="0"/>
                  </a:lnTo>
                  <a:close/>
                </a:path>
                <a:path w="424815" h="317500">
                  <a:moveTo>
                    <a:pt x="75615" y="110820"/>
                  </a:moveTo>
                  <a:lnTo>
                    <a:pt x="49606" y="110820"/>
                  </a:lnTo>
                  <a:lnTo>
                    <a:pt x="49606" y="163512"/>
                  </a:lnTo>
                  <a:lnTo>
                    <a:pt x="75615" y="163512"/>
                  </a:lnTo>
                  <a:lnTo>
                    <a:pt x="75615" y="110820"/>
                  </a:lnTo>
                  <a:close/>
                </a:path>
                <a:path w="424815" h="317500">
                  <a:moveTo>
                    <a:pt x="75615" y="0"/>
                  </a:moveTo>
                  <a:lnTo>
                    <a:pt x="49606" y="0"/>
                  </a:lnTo>
                  <a:lnTo>
                    <a:pt x="49606" y="52705"/>
                  </a:lnTo>
                  <a:lnTo>
                    <a:pt x="75615" y="52705"/>
                  </a:lnTo>
                  <a:lnTo>
                    <a:pt x="75615" y="0"/>
                  </a:lnTo>
                  <a:close/>
                </a:path>
                <a:path w="424815" h="317500">
                  <a:moveTo>
                    <a:pt x="368579" y="317385"/>
                  </a:moveTo>
                  <a:lnTo>
                    <a:pt x="274015" y="223050"/>
                  </a:lnTo>
                  <a:lnTo>
                    <a:pt x="253860" y="238340"/>
                  </a:lnTo>
                  <a:lnTo>
                    <a:pt x="306692" y="290830"/>
                  </a:lnTo>
                  <a:lnTo>
                    <a:pt x="120383" y="290830"/>
                  </a:lnTo>
                  <a:lnTo>
                    <a:pt x="173215" y="238340"/>
                  </a:lnTo>
                  <a:lnTo>
                    <a:pt x="153035" y="223050"/>
                  </a:lnTo>
                  <a:lnTo>
                    <a:pt x="58470" y="317385"/>
                  </a:lnTo>
                  <a:lnTo>
                    <a:pt x="368579" y="317385"/>
                  </a:lnTo>
                  <a:close/>
                </a:path>
                <a:path w="424815" h="317500">
                  <a:moveTo>
                    <a:pt x="374434" y="110820"/>
                  </a:moveTo>
                  <a:lnTo>
                    <a:pt x="348830" y="110820"/>
                  </a:lnTo>
                  <a:lnTo>
                    <a:pt x="348830" y="163512"/>
                  </a:lnTo>
                  <a:lnTo>
                    <a:pt x="374434" y="163512"/>
                  </a:lnTo>
                  <a:lnTo>
                    <a:pt x="374434" y="110820"/>
                  </a:lnTo>
                  <a:close/>
                </a:path>
                <a:path w="424815" h="317500">
                  <a:moveTo>
                    <a:pt x="374434" y="0"/>
                  </a:moveTo>
                  <a:lnTo>
                    <a:pt x="348830" y="0"/>
                  </a:lnTo>
                  <a:lnTo>
                    <a:pt x="348830" y="52705"/>
                  </a:lnTo>
                  <a:lnTo>
                    <a:pt x="374434" y="52705"/>
                  </a:lnTo>
                  <a:lnTo>
                    <a:pt x="374434" y="0"/>
                  </a:lnTo>
                  <a:close/>
                </a:path>
                <a:path w="424815" h="317500">
                  <a:moveTo>
                    <a:pt x="424434" y="110820"/>
                  </a:moveTo>
                  <a:lnTo>
                    <a:pt x="398221" y="110820"/>
                  </a:lnTo>
                  <a:lnTo>
                    <a:pt x="398221" y="163512"/>
                  </a:lnTo>
                  <a:lnTo>
                    <a:pt x="424434" y="163512"/>
                  </a:lnTo>
                  <a:lnTo>
                    <a:pt x="424434" y="110820"/>
                  </a:lnTo>
                  <a:close/>
                </a:path>
                <a:path w="424815" h="317500">
                  <a:moveTo>
                    <a:pt x="424434" y="0"/>
                  </a:moveTo>
                  <a:lnTo>
                    <a:pt x="398221" y="0"/>
                  </a:lnTo>
                  <a:lnTo>
                    <a:pt x="398221" y="52705"/>
                  </a:lnTo>
                  <a:lnTo>
                    <a:pt x="424434" y="52705"/>
                  </a:lnTo>
                  <a:lnTo>
                    <a:pt x="4244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5" name="object 65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2437" y="1684868"/>
            <a:ext cx="8239125" cy="4563745"/>
            <a:chOff x="452437" y="1684868"/>
            <a:chExt cx="8239125" cy="4563745"/>
          </a:xfrm>
        </p:grpSpPr>
        <p:sp>
          <p:nvSpPr>
            <p:cNvPr id="3" name="object 3"/>
            <p:cNvSpPr/>
            <p:nvPr/>
          </p:nvSpPr>
          <p:spPr>
            <a:xfrm>
              <a:off x="1669541" y="3076193"/>
              <a:ext cx="2152015" cy="2420620"/>
            </a:xfrm>
            <a:custGeom>
              <a:avLst/>
              <a:gdLst/>
              <a:ahLst/>
              <a:cxnLst/>
              <a:rect l="l" t="t" r="r" b="b"/>
              <a:pathLst>
                <a:path w="2152015" h="2420620">
                  <a:moveTo>
                    <a:pt x="68548" y="55282"/>
                  </a:moveTo>
                  <a:lnTo>
                    <a:pt x="46829" y="74583"/>
                  </a:lnTo>
                  <a:lnTo>
                    <a:pt x="2130424" y="2420619"/>
                  </a:lnTo>
                  <a:lnTo>
                    <a:pt x="2152015" y="2401316"/>
                  </a:lnTo>
                  <a:lnTo>
                    <a:pt x="68548" y="55282"/>
                  </a:lnTo>
                  <a:close/>
                </a:path>
                <a:path w="2152015" h="2420620">
                  <a:moveTo>
                    <a:pt x="0" y="0"/>
                  </a:moveTo>
                  <a:lnTo>
                    <a:pt x="25145" y="93852"/>
                  </a:lnTo>
                  <a:lnTo>
                    <a:pt x="46829" y="74583"/>
                  </a:lnTo>
                  <a:lnTo>
                    <a:pt x="37210" y="63753"/>
                  </a:lnTo>
                  <a:lnTo>
                    <a:pt x="58927" y="44450"/>
                  </a:lnTo>
                  <a:lnTo>
                    <a:pt x="80737" y="44450"/>
                  </a:lnTo>
                  <a:lnTo>
                    <a:pt x="90169" y="36067"/>
                  </a:lnTo>
                  <a:lnTo>
                    <a:pt x="0" y="0"/>
                  </a:lnTo>
                  <a:close/>
                </a:path>
                <a:path w="2152015" h="2420620">
                  <a:moveTo>
                    <a:pt x="58927" y="44450"/>
                  </a:moveTo>
                  <a:lnTo>
                    <a:pt x="37210" y="63753"/>
                  </a:lnTo>
                  <a:lnTo>
                    <a:pt x="46829" y="74583"/>
                  </a:lnTo>
                  <a:lnTo>
                    <a:pt x="68548" y="55282"/>
                  </a:lnTo>
                  <a:lnTo>
                    <a:pt x="58927" y="44450"/>
                  </a:lnTo>
                  <a:close/>
                </a:path>
                <a:path w="2152015" h="2420620">
                  <a:moveTo>
                    <a:pt x="80737" y="44450"/>
                  </a:moveTo>
                  <a:lnTo>
                    <a:pt x="58927" y="44450"/>
                  </a:lnTo>
                  <a:lnTo>
                    <a:pt x="68548" y="55282"/>
                  </a:lnTo>
                  <a:lnTo>
                    <a:pt x="80737" y="444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283" y="1684868"/>
              <a:ext cx="6658356" cy="456353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150368"/>
            <a:ext cx="6547484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SAML </a:t>
            </a:r>
            <a:r>
              <a:rPr spc="-5" dirty="0"/>
              <a:t>protocol profile: </a:t>
            </a:r>
            <a:r>
              <a:rPr dirty="0"/>
              <a:t>Browser</a:t>
            </a:r>
            <a:r>
              <a:rPr spc="-80" dirty="0"/>
              <a:t> </a:t>
            </a:r>
            <a:r>
              <a:rPr dirty="0"/>
              <a:t>Post  Security token via</a:t>
            </a:r>
            <a:r>
              <a:rPr spc="-65" dirty="0"/>
              <a:t> </a:t>
            </a:r>
            <a:r>
              <a:rPr spc="-5" dirty="0"/>
              <a:t>front-channel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96288" y="316331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7700" y="2388235"/>
            <a:ext cx="973455" cy="63436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65405">
              <a:lnSpc>
                <a:spcPts val="2390"/>
              </a:lnSpc>
              <a:spcBef>
                <a:spcPts val="190"/>
              </a:spcBef>
            </a:pPr>
            <a:r>
              <a:rPr sz="2000" dirty="0">
                <a:latin typeface="Arial"/>
                <a:cs typeface="Arial"/>
              </a:rPr>
              <a:t>Identity  Provider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23735" y="2388235"/>
            <a:ext cx="973455" cy="63436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50165">
              <a:lnSpc>
                <a:spcPts val="2390"/>
              </a:lnSpc>
              <a:spcBef>
                <a:spcPts val="190"/>
              </a:spcBef>
            </a:pPr>
            <a:r>
              <a:rPr sz="2000" dirty="0">
                <a:latin typeface="Arial"/>
                <a:cs typeface="Arial"/>
              </a:rPr>
              <a:t>Service  Provider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22872" y="3262960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90340" y="4154170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38527" y="1339596"/>
            <a:ext cx="5039995" cy="337820"/>
          </a:xfrm>
          <a:custGeom>
            <a:avLst/>
            <a:gdLst/>
            <a:ahLst/>
            <a:cxnLst/>
            <a:rect l="l" t="t" r="r" b="b"/>
            <a:pathLst>
              <a:path w="5039995" h="337819">
                <a:moveTo>
                  <a:pt x="28956" y="250698"/>
                </a:moveTo>
                <a:lnTo>
                  <a:pt x="0" y="250698"/>
                </a:lnTo>
                <a:lnTo>
                  <a:pt x="43434" y="337565"/>
                </a:lnTo>
                <a:lnTo>
                  <a:pt x="79629" y="265175"/>
                </a:lnTo>
                <a:lnTo>
                  <a:pt x="28956" y="265175"/>
                </a:lnTo>
                <a:lnTo>
                  <a:pt x="28956" y="250698"/>
                </a:lnTo>
                <a:close/>
              </a:path>
              <a:path w="5039995" h="337819">
                <a:moveTo>
                  <a:pt x="4981956" y="250698"/>
                </a:moveTo>
                <a:lnTo>
                  <a:pt x="4953000" y="250698"/>
                </a:lnTo>
                <a:lnTo>
                  <a:pt x="4996433" y="337565"/>
                </a:lnTo>
                <a:lnTo>
                  <a:pt x="5032629" y="265175"/>
                </a:lnTo>
                <a:lnTo>
                  <a:pt x="4981956" y="265175"/>
                </a:lnTo>
                <a:lnTo>
                  <a:pt x="4981956" y="250698"/>
                </a:lnTo>
                <a:close/>
              </a:path>
              <a:path w="5039995" h="337819">
                <a:moveTo>
                  <a:pt x="5004435" y="0"/>
                </a:moveTo>
                <a:lnTo>
                  <a:pt x="35433" y="0"/>
                </a:lnTo>
                <a:lnTo>
                  <a:pt x="28956" y="6476"/>
                </a:lnTo>
                <a:lnTo>
                  <a:pt x="28956" y="265175"/>
                </a:lnTo>
                <a:lnTo>
                  <a:pt x="57912" y="265175"/>
                </a:lnTo>
                <a:lnTo>
                  <a:pt x="57912" y="28955"/>
                </a:lnTo>
                <a:lnTo>
                  <a:pt x="43434" y="28955"/>
                </a:lnTo>
                <a:lnTo>
                  <a:pt x="57912" y="14477"/>
                </a:lnTo>
                <a:lnTo>
                  <a:pt x="5010912" y="14477"/>
                </a:lnTo>
                <a:lnTo>
                  <a:pt x="5010912" y="6476"/>
                </a:lnTo>
                <a:lnTo>
                  <a:pt x="5004435" y="0"/>
                </a:lnTo>
                <a:close/>
              </a:path>
              <a:path w="5039995" h="337819">
                <a:moveTo>
                  <a:pt x="86868" y="250698"/>
                </a:moveTo>
                <a:lnTo>
                  <a:pt x="57912" y="250698"/>
                </a:lnTo>
                <a:lnTo>
                  <a:pt x="57912" y="265175"/>
                </a:lnTo>
                <a:lnTo>
                  <a:pt x="79629" y="265175"/>
                </a:lnTo>
                <a:lnTo>
                  <a:pt x="86868" y="250698"/>
                </a:lnTo>
                <a:close/>
              </a:path>
              <a:path w="5039995" h="337819">
                <a:moveTo>
                  <a:pt x="4981956" y="14477"/>
                </a:moveTo>
                <a:lnTo>
                  <a:pt x="4981956" y="265175"/>
                </a:lnTo>
                <a:lnTo>
                  <a:pt x="5010912" y="265175"/>
                </a:lnTo>
                <a:lnTo>
                  <a:pt x="5010912" y="28955"/>
                </a:lnTo>
                <a:lnTo>
                  <a:pt x="4996433" y="28955"/>
                </a:lnTo>
                <a:lnTo>
                  <a:pt x="4981956" y="14477"/>
                </a:lnTo>
                <a:close/>
              </a:path>
              <a:path w="5039995" h="337819">
                <a:moveTo>
                  <a:pt x="5039868" y="250698"/>
                </a:moveTo>
                <a:lnTo>
                  <a:pt x="5010912" y="250698"/>
                </a:lnTo>
                <a:lnTo>
                  <a:pt x="5010912" y="265175"/>
                </a:lnTo>
                <a:lnTo>
                  <a:pt x="5032629" y="265175"/>
                </a:lnTo>
                <a:lnTo>
                  <a:pt x="5039868" y="250698"/>
                </a:lnTo>
                <a:close/>
              </a:path>
              <a:path w="5039995" h="337819">
                <a:moveTo>
                  <a:pt x="57912" y="14477"/>
                </a:moveTo>
                <a:lnTo>
                  <a:pt x="43434" y="28955"/>
                </a:lnTo>
                <a:lnTo>
                  <a:pt x="57912" y="28955"/>
                </a:lnTo>
                <a:lnTo>
                  <a:pt x="57912" y="14477"/>
                </a:lnTo>
                <a:close/>
              </a:path>
              <a:path w="5039995" h="337819">
                <a:moveTo>
                  <a:pt x="4981956" y="14477"/>
                </a:moveTo>
                <a:lnTo>
                  <a:pt x="57912" y="14477"/>
                </a:lnTo>
                <a:lnTo>
                  <a:pt x="57912" y="28955"/>
                </a:lnTo>
                <a:lnTo>
                  <a:pt x="4981956" y="28955"/>
                </a:lnTo>
                <a:lnTo>
                  <a:pt x="4981956" y="14477"/>
                </a:lnTo>
                <a:close/>
              </a:path>
              <a:path w="5039995" h="337819">
                <a:moveTo>
                  <a:pt x="5010912" y="14477"/>
                </a:moveTo>
                <a:lnTo>
                  <a:pt x="4981956" y="14477"/>
                </a:lnTo>
                <a:lnTo>
                  <a:pt x="4996433" y="28955"/>
                </a:lnTo>
                <a:lnTo>
                  <a:pt x="5010912" y="28955"/>
                </a:lnTo>
                <a:lnTo>
                  <a:pt x="5010912" y="14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974594" y="1386585"/>
            <a:ext cx="3299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Federation </a:t>
            </a:r>
            <a:r>
              <a:rPr sz="2400" spc="-5" dirty="0">
                <a:latin typeface="Arial"/>
                <a:cs typeface="Arial"/>
              </a:rPr>
              <a:t>circle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trust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444490" y="3106166"/>
            <a:ext cx="2027555" cy="2279015"/>
            <a:chOff x="5444490" y="3106166"/>
            <a:chExt cx="2027555" cy="2279015"/>
          </a:xfrm>
        </p:grpSpPr>
        <p:sp>
          <p:nvSpPr>
            <p:cNvPr id="14" name="object 14"/>
            <p:cNvSpPr/>
            <p:nvPr/>
          </p:nvSpPr>
          <p:spPr>
            <a:xfrm>
              <a:off x="5444490" y="3106166"/>
              <a:ext cx="2027555" cy="2279015"/>
            </a:xfrm>
            <a:custGeom>
              <a:avLst/>
              <a:gdLst/>
              <a:ahLst/>
              <a:cxnLst/>
              <a:rect l="l" t="t" r="r" b="b"/>
              <a:pathLst>
                <a:path w="2027554" h="2279015">
                  <a:moveTo>
                    <a:pt x="25273" y="2185162"/>
                  </a:moveTo>
                  <a:lnTo>
                    <a:pt x="0" y="2278888"/>
                  </a:lnTo>
                  <a:lnTo>
                    <a:pt x="90170" y="2242820"/>
                  </a:lnTo>
                  <a:lnTo>
                    <a:pt x="80735" y="2234438"/>
                  </a:lnTo>
                  <a:lnTo>
                    <a:pt x="58927" y="2234438"/>
                  </a:lnTo>
                  <a:lnTo>
                    <a:pt x="37211" y="2215134"/>
                  </a:lnTo>
                  <a:lnTo>
                    <a:pt x="46827" y="2204311"/>
                  </a:lnTo>
                  <a:lnTo>
                    <a:pt x="25273" y="2185162"/>
                  </a:lnTo>
                  <a:close/>
                </a:path>
                <a:path w="2027554" h="2279015">
                  <a:moveTo>
                    <a:pt x="46827" y="2204311"/>
                  </a:moveTo>
                  <a:lnTo>
                    <a:pt x="37211" y="2215134"/>
                  </a:lnTo>
                  <a:lnTo>
                    <a:pt x="58927" y="2234438"/>
                  </a:lnTo>
                  <a:lnTo>
                    <a:pt x="68548" y="2223610"/>
                  </a:lnTo>
                  <a:lnTo>
                    <a:pt x="46827" y="2204311"/>
                  </a:lnTo>
                  <a:close/>
                </a:path>
                <a:path w="2027554" h="2279015">
                  <a:moveTo>
                    <a:pt x="68548" y="2223610"/>
                  </a:moveTo>
                  <a:lnTo>
                    <a:pt x="58927" y="2234438"/>
                  </a:lnTo>
                  <a:lnTo>
                    <a:pt x="80735" y="2234438"/>
                  </a:lnTo>
                  <a:lnTo>
                    <a:pt x="68548" y="2223610"/>
                  </a:lnTo>
                  <a:close/>
                </a:path>
                <a:path w="2027554" h="2279015">
                  <a:moveTo>
                    <a:pt x="2005457" y="0"/>
                  </a:moveTo>
                  <a:lnTo>
                    <a:pt x="46827" y="2204311"/>
                  </a:lnTo>
                  <a:lnTo>
                    <a:pt x="68548" y="2223610"/>
                  </a:lnTo>
                  <a:lnTo>
                    <a:pt x="2027046" y="19304"/>
                  </a:lnTo>
                  <a:lnTo>
                    <a:pt x="200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5401" y="3601878"/>
              <a:ext cx="943419" cy="98164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774436" y="4628388"/>
              <a:ext cx="398145" cy="399415"/>
            </a:xfrm>
            <a:custGeom>
              <a:avLst/>
              <a:gdLst/>
              <a:ahLst/>
              <a:cxnLst/>
              <a:rect l="l" t="t" r="r" b="b"/>
              <a:pathLst>
                <a:path w="398145" h="399414">
                  <a:moveTo>
                    <a:pt x="198881" y="0"/>
                  </a:moveTo>
                  <a:lnTo>
                    <a:pt x="153275" y="5274"/>
                  </a:lnTo>
                  <a:lnTo>
                    <a:pt x="111411" y="20296"/>
                  </a:lnTo>
                  <a:lnTo>
                    <a:pt x="74484" y="43867"/>
                  </a:lnTo>
                  <a:lnTo>
                    <a:pt x="43687" y="74787"/>
                  </a:lnTo>
                  <a:lnTo>
                    <a:pt x="20211" y="111856"/>
                  </a:lnTo>
                  <a:lnTo>
                    <a:pt x="5251" y="153875"/>
                  </a:lnTo>
                  <a:lnTo>
                    <a:pt x="0" y="199644"/>
                  </a:lnTo>
                  <a:lnTo>
                    <a:pt x="5251" y="245412"/>
                  </a:lnTo>
                  <a:lnTo>
                    <a:pt x="20211" y="287431"/>
                  </a:lnTo>
                  <a:lnTo>
                    <a:pt x="43687" y="324500"/>
                  </a:lnTo>
                  <a:lnTo>
                    <a:pt x="74484" y="355420"/>
                  </a:lnTo>
                  <a:lnTo>
                    <a:pt x="111411" y="378991"/>
                  </a:lnTo>
                  <a:lnTo>
                    <a:pt x="153275" y="394013"/>
                  </a:lnTo>
                  <a:lnTo>
                    <a:pt x="198881" y="399288"/>
                  </a:lnTo>
                  <a:lnTo>
                    <a:pt x="244488" y="394013"/>
                  </a:lnTo>
                  <a:lnTo>
                    <a:pt x="286352" y="378991"/>
                  </a:lnTo>
                  <a:lnTo>
                    <a:pt x="323279" y="355420"/>
                  </a:lnTo>
                  <a:lnTo>
                    <a:pt x="354076" y="324500"/>
                  </a:lnTo>
                  <a:lnTo>
                    <a:pt x="377552" y="287431"/>
                  </a:lnTo>
                  <a:lnTo>
                    <a:pt x="392512" y="245412"/>
                  </a:lnTo>
                  <a:lnTo>
                    <a:pt x="397763" y="199644"/>
                  </a:lnTo>
                  <a:lnTo>
                    <a:pt x="392512" y="153875"/>
                  </a:lnTo>
                  <a:lnTo>
                    <a:pt x="377552" y="111856"/>
                  </a:lnTo>
                  <a:lnTo>
                    <a:pt x="354076" y="74787"/>
                  </a:lnTo>
                  <a:lnTo>
                    <a:pt x="323279" y="43867"/>
                  </a:lnTo>
                  <a:lnTo>
                    <a:pt x="286352" y="20296"/>
                  </a:lnTo>
                  <a:lnTo>
                    <a:pt x="244488" y="5274"/>
                  </a:lnTo>
                  <a:lnTo>
                    <a:pt x="198881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74436" y="4628388"/>
              <a:ext cx="398145" cy="399415"/>
            </a:xfrm>
            <a:custGeom>
              <a:avLst/>
              <a:gdLst/>
              <a:ahLst/>
              <a:cxnLst/>
              <a:rect l="l" t="t" r="r" b="b"/>
              <a:pathLst>
                <a:path w="398145" h="399414">
                  <a:moveTo>
                    <a:pt x="0" y="199644"/>
                  </a:moveTo>
                  <a:lnTo>
                    <a:pt x="5251" y="153875"/>
                  </a:lnTo>
                  <a:lnTo>
                    <a:pt x="20211" y="111856"/>
                  </a:lnTo>
                  <a:lnTo>
                    <a:pt x="43687" y="74787"/>
                  </a:lnTo>
                  <a:lnTo>
                    <a:pt x="74484" y="43867"/>
                  </a:lnTo>
                  <a:lnTo>
                    <a:pt x="111411" y="20296"/>
                  </a:lnTo>
                  <a:lnTo>
                    <a:pt x="153275" y="5274"/>
                  </a:lnTo>
                  <a:lnTo>
                    <a:pt x="198881" y="0"/>
                  </a:lnTo>
                  <a:lnTo>
                    <a:pt x="244488" y="5274"/>
                  </a:lnTo>
                  <a:lnTo>
                    <a:pt x="286352" y="20296"/>
                  </a:lnTo>
                  <a:lnTo>
                    <a:pt x="323279" y="43867"/>
                  </a:lnTo>
                  <a:lnTo>
                    <a:pt x="354076" y="74787"/>
                  </a:lnTo>
                  <a:lnTo>
                    <a:pt x="377552" y="111856"/>
                  </a:lnTo>
                  <a:lnTo>
                    <a:pt x="392512" y="153875"/>
                  </a:lnTo>
                  <a:lnTo>
                    <a:pt x="397763" y="199644"/>
                  </a:lnTo>
                  <a:lnTo>
                    <a:pt x="392512" y="245412"/>
                  </a:lnTo>
                  <a:lnTo>
                    <a:pt x="377552" y="287431"/>
                  </a:lnTo>
                  <a:lnTo>
                    <a:pt x="354076" y="324500"/>
                  </a:lnTo>
                  <a:lnTo>
                    <a:pt x="323279" y="355420"/>
                  </a:lnTo>
                  <a:lnTo>
                    <a:pt x="286352" y="378991"/>
                  </a:lnTo>
                  <a:lnTo>
                    <a:pt x="244488" y="394013"/>
                  </a:lnTo>
                  <a:lnTo>
                    <a:pt x="198881" y="399288"/>
                  </a:lnTo>
                  <a:lnTo>
                    <a:pt x="153275" y="394013"/>
                  </a:lnTo>
                  <a:lnTo>
                    <a:pt x="111411" y="378991"/>
                  </a:lnTo>
                  <a:lnTo>
                    <a:pt x="74484" y="355420"/>
                  </a:lnTo>
                  <a:lnTo>
                    <a:pt x="43687" y="324500"/>
                  </a:lnTo>
                  <a:lnTo>
                    <a:pt x="20211" y="287431"/>
                  </a:lnTo>
                  <a:lnTo>
                    <a:pt x="5251" y="245412"/>
                  </a:lnTo>
                  <a:lnTo>
                    <a:pt x="0" y="1996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091178" y="4569345"/>
            <a:ext cx="2000885" cy="139636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15"/>
              </a:spcBef>
            </a:pPr>
            <a:r>
              <a:rPr sz="2400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000" dirty="0">
                <a:latin typeface="Arial"/>
                <a:cs typeface="Arial"/>
              </a:rPr>
              <a:t>Browser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/>
              <a:cs typeface="Arial"/>
            </a:endParaRPr>
          </a:p>
          <a:p>
            <a:pPr marL="110617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User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594103" y="1670304"/>
            <a:ext cx="745490" cy="745490"/>
            <a:chOff x="1594103" y="1670304"/>
            <a:chExt cx="745490" cy="745490"/>
          </a:xfrm>
        </p:grpSpPr>
        <p:sp>
          <p:nvSpPr>
            <p:cNvPr id="20" name="object 20"/>
            <p:cNvSpPr/>
            <p:nvPr/>
          </p:nvSpPr>
          <p:spPr>
            <a:xfrm>
              <a:off x="1607057" y="1683258"/>
              <a:ext cx="719455" cy="719455"/>
            </a:xfrm>
            <a:custGeom>
              <a:avLst/>
              <a:gdLst/>
              <a:ahLst/>
              <a:cxnLst/>
              <a:rect l="l" t="t" r="r" b="b"/>
              <a:pathLst>
                <a:path w="719455" h="719455">
                  <a:moveTo>
                    <a:pt x="643762" y="0"/>
                  </a:moveTo>
                  <a:lnTo>
                    <a:pt x="75565" y="0"/>
                  </a:lnTo>
                  <a:lnTo>
                    <a:pt x="46130" y="5931"/>
                  </a:lnTo>
                  <a:lnTo>
                    <a:pt x="22113" y="22113"/>
                  </a:lnTo>
                  <a:lnTo>
                    <a:pt x="5931" y="46130"/>
                  </a:lnTo>
                  <a:lnTo>
                    <a:pt x="0" y="75564"/>
                  </a:lnTo>
                  <a:lnTo>
                    <a:pt x="0" y="643763"/>
                  </a:lnTo>
                  <a:lnTo>
                    <a:pt x="5931" y="673197"/>
                  </a:lnTo>
                  <a:lnTo>
                    <a:pt x="22113" y="697214"/>
                  </a:lnTo>
                  <a:lnTo>
                    <a:pt x="46130" y="713396"/>
                  </a:lnTo>
                  <a:lnTo>
                    <a:pt x="75565" y="719327"/>
                  </a:lnTo>
                  <a:lnTo>
                    <a:pt x="643762" y="719327"/>
                  </a:lnTo>
                  <a:lnTo>
                    <a:pt x="673197" y="713396"/>
                  </a:lnTo>
                  <a:lnTo>
                    <a:pt x="697214" y="697214"/>
                  </a:lnTo>
                  <a:lnTo>
                    <a:pt x="713396" y="673197"/>
                  </a:lnTo>
                  <a:lnTo>
                    <a:pt x="719328" y="643763"/>
                  </a:lnTo>
                  <a:lnTo>
                    <a:pt x="719328" y="75564"/>
                  </a:lnTo>
                  <a:lnTo>
                    <a:pt x="713396" y="46130"/>
                  </a:lnTo>
                  <a:lnTo>
                    <a:pt x="697214" y="22113"/>
                  </a:lnTo>
                  <a:lnTo>
                    <a:pt x="673197" y="5931"/>
                  </a:lnTo>
                  <a:lnTo>
                    <a:pt x="643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07057" y="1683258"/>
              <a:ext cx="719455" cy="719455"/>
            </a:xfrm>
            <a:custGeom>
              <a:avLst/>
              <a:gdLst/>
              <a:ahLst/>
              <a:cxnLst/>
              <a:rect l="l" t="t" r="r" b="b"/>
              <a:pathLst>
                <a:path w="719455" h="719455">
                  <a:moveTo>
                    <a:pt x="0" y="75564"/>
                  </a:moveTo>
                  <a:lnTo>
                    <a:pt x="5931" y="46130"/>
                  </a:lnTo>
                  <a:lnTo>
                    <a:pt x="22113" y="22113"/>
                  </a:lnTo>
                  <a:lnTo>
                    <a:pt x="46130" y="5931"/>
                  </a:lnTo>
                  <a:lnTo>
                    <a:pt x="75565" y="0"/>
                  </a:lnTo>
                  <a:lnTo>
                    <a:pt x="643762" y="0"/>
                  </a:lnTo>
                  <a:lnTo>
                    <a:pt x="673197" y="5931"/>
                  </a:lnTo>
                  <a:lnTo>
                    <a:pt x="697214" y="22113"/>
                  </a:lnTo>
                  <a:lnTo>
                    <a:pt x="713396" y="46130"/>
                  </a:lnTo>
                  <a:lnTo>
                    <a:pt x="719328" y="75564"/>
                  </a:lnTo>
                  <a:lnTo>
                    <a:pt x="719328" y="643763"/>
                  </a:lnTo>
                  <a:lnTo>
                    <a:pt x="713396" y="673197"/>
                  </a:lnTo>
                  <a:lnTo>
                    <a:pt x="697214" y="697214"/>
                  </a:lnTo>
                  <a:lnTo>
                    <a:pt x="673197" y="713396"/>
                  </a:lnTo>
                  <a:lnTo>
                    <a:pt x="643762" y="719327"/>
                  </a:lnTo>
                  <a:lnTo>
                    <a:pt x="75565" y="719327"/>
                  </a:lnTo>
                  <a:lnTo>
                    <a:pt x="46130" y="713396"/>
                  </a:lnTo>
                  <a:lnTo>
                    <a:pt x="22113" y="697214"/>
                  </a:lnTo>
                  <a:lnTo>
                    <a:pt x="5931" y="673197"/>
                  </a:lnTo>
                  <a:lnTo>
                    <a:pt x="0" y="643763"/>
                  </a:lnTo>
                  <a:lnTo>
                    <a:pt x="0" y="75564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55647" y="2139696"/>
              <a:ext cx="433070" cy="212090"/>
            </a:xfrm>
            <a:custGeom>
              <a:avLst/>
              <a:gdLst/>
              <a:ahLst/>
              <a:cxnLst/>
              <a:rect l="l" t="t" r="r" b="b"/>
              <a:pathLst>
                <a:path w="433069" h="212089">
                  <a:moveTo>
                    <a:pt x="432815" y="0"/>
                  </a:moveTo>
                  <a:lnTo>
                    <a:pt x="0" y="0"/>
                  </a:lnTo>
                  <a:lnTo>
                    <a:pt x="0" y="17144"/>
                  </a:lnTo>
                  <a:lnTo>
                    <a:pt x="3682" y="63626"/>
                  </a:lnTo>
                  <a:lnTo>
                    <a:pt x="15239" y="129158"/>
                  </a:lnTo>
                  <a:lnTo>
                    <a:pt x="25526" y="166496"/>
                  </a:lnTo>
                  <a:lnTo>
                    <a:pt x="38988" y="205104"/>
                  </a:lnTo>
                  <a:lnTo>
                    <a:pt x="148589" y="211836"/>
                  </a:lnTo>
                  <a:lnTo>
                    <a:pt x="272160" y="211836"/>
                  </a:lnTo>
                  <a:lnTo>
                    <a:pt x="301370" y="211200"/>
                  </a:lnTo>
                  <a:lnTo>
                    <a:pt x="347599" y="211200"/>
                  </a:lnTo>
                  <a:lnTo>
                    <a:pt x="363981" y="210565"/>
                  </a:lnTo>
                  <a:lnTo>
                    <a:pt x="378587" y="210565"/>
                  </a:lnTo>
                  <a:lnTo>
                    <a:pt x="381126" y="207517"/>
                  </a:lnTo>
                  <a:lnTo>
                    <a:pt x="407796" y="169037"/>
                  </a:lnTo>
                  <a:lnTo>
                    <a:pt x="426084" y="126745"/>
                  </a:lnTo>
                  <a:lnTo>
                    <a:pt x="432815" y="78358"/>
                  </a:lnTo>
                  <a:lnTo>
                    <a:pt x="431545" y="52704"/>
                  </a:lnTo>
                  <a:lnTo>
                    <a:pt x="431545" y="27558"/>
                  </a:lnTo>
                  <a:lnTo>
                    <a:pt x="432815" y="8000"/>
                  </a:lnTo>
                  <a:lnTo>
                    <a:pt x="4328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6795" y="1726692"/>
              <a:ext cx="350520" cy="17526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687067" y="1845564"/>
              <a:ext cx="561340" cy="393700"/>
            </a:xfrm>
            <a:custGeom>
              <a:avLst/>
              <a:gdLst/>
              <a:ahLst/>
              <a:cxnLst/>
              <a:rect l="l" t="t" r="r" b="b"/>
              <a:pathLst>
                <a:path w="561339" h="393700">
                  <a:moveTo>
                    <a:pt x="518921" y="0"/>
                  </a:moveTo>
                  <a:lnTo>
                    <a:pt x="46736" y="0"/>
                  </a:lnTo>
                  <a:lnTo>
                    <a:pt x="37083" y="635"/>
                  </a:lnTo>
                  <a:lnTo>
                    <a:pt x="4190" y="28575"/>
                  </a:lnTo>
                  <a:lnTo>
                    <a:pt x="0" y="47371"/>
                  </a:lnTo>
                  <a:lnTo>
                    <a:pt x="0" y="345313"/>
                  </a:lnTo>
                  <a:lnTo>
                    <a:pt x="17018" y="382270"/>
                  </a:lnTo>
                  <a:lnTo>
                    <a:pt x="21208" y="384683"/>
                  </a:lnTo>
                  <a:lnTo>
                    <a:pt x="24892" y="387731"/>
                  </a:lnTo>
                  <a:lnTo>
                    <a:pt x="28575" y="389509"/>
                  </a:lnTo>
                  <a:lnTo>
                    <a:pt x="33400" y="390778"/>
                  </a:lnTo>
                  <a:lnTo>
                    <a:pt x="37083" y="392557"/>
                  </a:lnTo>
                  <a:lnTo>
                    <a:pt x="41909" y="393191"/>
                  </a:lnTo>
                  <a:lnTo>
                    <a:pt x="518921" y="393191"/>
                  </a:lnTo>
                  <a:lnTo>
                    <a:pt x="522605" y="392557"/>
                  </a:lnTo>
                  <a:lnTo>
                    <a:pt x="531113" y="389509"/>
                  </a:lnTo>
                  <a:lnTo>
                    <a:pt x="535305" y="387731"/>
                  </a:lnTo>
                  <a:lnTo>
                    <a:pt x="538988" y="384683"/>
                  </a:lnTo>
                  <a:lnTo>
                    <a:pt x="543179" y="382270"/>
                  </a:lnTo>
                  <a:lnTo>
                    <a:pt x="560832" y="345313"/>
                  </a:lnTo>
                  <a:lnTo>
                    <a:pt x="560832" y="47371"/>
                  </a:lnTo>
                  <a:lnTo>
                    <a:pt x="543179" y="10287"/>
                  </a:lnTo>
                  <a:lnTo>
                    <a:pt x="538988" y="7874"/>
                  </a:lnTo>
                  <a:lnTo>
                    <a:pt x="535305" y="5461"/>
                  </a:lnTo>
                  <a:lnTo>
                    <a:pt x="531113" y="3048"/>
                  </a:lnTo>
                  <a:lnTo>
                    <a:pt x="527431" y="1777"/>
                  </a:lnTo>
                  <a:lnTo>
                    <a:pt x="522605" y="635"/>
                  </a:lnTo>
                  <a:lnTo>
                    <a:pt x="5189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06879" y="1865376"/>
              <a:ext cx="521334" cy="352425"/>
            </a:xfrm>
            <a:custGeom>
              <a:avLst/>
              <a:gdLst/>
              <a:ahLst/>
              <a:cxnLst/>
              <a:rect l="l" t="t" r="r" b="b"/>
              <a:pathLst>
                <a:path w="521335" h="352425">
                  <a:moveTo>
                    <a:pt x="495553" y="0"/>
                  </a:moveTo>
                  <a:lnTo>
                    <a:pt x="26796" y="0"/>
                  </a:lnTo>
                  <a:lnTo>
                    <a:pt x="16509" y="1270"/>
                  </a:lnTo>
                  <a:lnTo>
                    <a:pt x="8508" y="6731"/>
                  </a:lnTo>
                  <a:lnTo>
                    <a:pt x="4825" y="11557"/>
                  </a:lnTo>
                  <a:lnTo>
                    <a:pt x="2412" y="15748"/>
                  </a:lnTo>
                  <a:lnTo>
                    <a:pt x="0" y="26162"/>
                  </a:lnTo>
                  <a:lnTo>
                    <a:pt x="0" y="324738"/>
                  </a:lnTo>
                  <a:lnTo>
                    <a:pt x="26796" y="352044"/>
                  </a:lnTo>
                  <a:lnTo>
                    <a:pt x="495553" y="352044"/>
                  </a:lnTo>
                  <a:lnTo>
                    <a:pt x="521207" y="324738"/>
                  </a:lnTo>
                  <a:lnTo>
                    <a:pt x="521207" y="26162"/>
                  </a:lnTo>
                  <a:lnTo>
                    <a:pt x="4955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30324" y="1920239"/>
              <a:ext cx="376555" cy="260985"/>
            </a:xfrm>
            <a:custGeom>
              <a:avLst/>
              <a:gdLst/>
              <a:ahLst/>
              <a:cxnLst/>
              <a:rect l="l" t="t" r="r" b="b"/>
              <a:pathLst>
                <a:path w="376555" h="260985">
                  <a:moveTo>
                    <a:pt x="272796" y="62230"/>
                  </a:moveTo>
                  <a:lnTo>
                    <a:pt x="249301" y="27432"/>
                  </a:lnTo>
                  <a:lnTo>
                    <a:pt x="212471" y="10414"/>
                  </a:lnTo>
                  <a:lnTo>
                    <a:pt x="163576" y="1778"/>
                  </a:lnTo>
                  <a:lnTo>
                    <a:pt x="150876" y="0"/>
                  </a:lnTo>
                  <a:lnTo>
                    <a:pt x="123063" y="0"/>
                  </a:lnTo>
                  <a:lnTo>
                    <a:pt x="109220" y="1778"/>
                  </a:lnTo>
                  <a:lnTo>
                    <a:pt x="96012" y="3048"/>
                  </a:lnTo>
                  <a:lnTo>
                    <a:pt x="49530" y="13970"/>
                  </a:lnTo>
                  <a:lnTo>
                    <a:pt x="16256" y="32893"/>
                  </a:lnTo>
                  <a:lnTo>
                    <a:pt x="0" y="62230"/>
                  </a:lnTo>
                  <a:lnTo>
                    <a:pt x="1270" y="68834"/>
                  </a:lnTo>
                  <a:lnTo>
                    <a:pt x="30734" y="102362"/>
                  </a:lnTo>
                  <a:lnTo>
                    <a:pt x="40386" y="106045"/>
                  </a:lnTo>
                  <a:lnTo>
                    <a:pt x="49530" y="110998"/>
                  </a:lnTo>
                  <a:lnTo>
                    <a:pt x="83312" y="120142"/>
                  </a:lnTo>
                  <a:lnTo>
                    <a:pt x="96012" y="121285"/>
                  </a:lnTo>
                  <a:lnTo>
                    <a:pt x="123063" y="124968"/>
                  </a:lnTo>
                  <a:lnTo>
                    <a:pt x="137033" y="124968"/>
                  </a:lnTo>
                  <a:lnTo>
                    <a:pt x="150876" y="124968"/>
                  </a:lnTo>
                  <a:lnTo>
                    <a:pt x="176784" y="121285"/>
                  </a:lnTo>
                  <a:lnTo>
                    <a:pt x="188849" y="120142"/>
                  </a:lnTo>
                  <a:lnTo>
                    <a:pt x="201549" y="117094"/>
                  </a:lnTo>
                  <a:lnTo>
                    <a:pt x="223266" y="110998"/>
                  </a:lnTo>
                  <a:lnTo>
                    <a:pt x="232410" y="106045"/>
                  </a:lnTo>
                  <a:lnTo>
                    <a:pt x="241427" y="102362"/>
                  </a:lnTo>
                  <a:lnTo>
                    <a:pt x="269113" y="74930"/>
                  </a:lnTo>
                  <a:lnTo>
                    <a:pt x="271526" y="68834"/>
                  </a:lnTo>
                  <a:lnTo>
                    <a:pt x="272796" y="62230"/>
                  </a:lnTo>
                  <a:close/>
                </a:path>
                <a:path w="376555" h="260985">
                  <a:moveTo>
                    <a:pt x="376428" y="195072"/>
                  </a:moveTo>
                  <a:lnTo>
                    <a:pt x="27432" y="195072"/>
                  </a:lnTo>
                  <a:lnTo>
                    <a:pt x="37211" y="260604"/>
                  </a:lnTo>
                  <a:lnTo>
                    <a:pt x="376428" y="260604"/>
                  </a:lnTo>
                  <a:lnTo>
                    <a:pt x="376428" y="1950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7171" y="2028444"/>
              <a:ext cx="112775" cy="234695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3728"/>
            <a:ext cx="147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Outline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58885" y="6276669"/>
            <a:ext cx="303530" cy="238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400" dirty="0">
                <a:latin typeface="Arial"/>
                <a:cs typeface="Arial"/>
              </a:rPr>
              <a:t>2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67456"/>
            <a:ext cx="7123430" cy="156146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Identity and access management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concepts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Identity management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Access control </a:t>
            </a:r>
            <a:r>
              <a:rPr sz="2800" spc="-5" dirty="0">
                <a:latin typeface="Arial"/>
                <a:cs typeface="Arial"/>
              </a:rPr>
              <a:t>models </a:t>
            </a:r>
            <a:r>
              <a:rPr sz="2800" dirty="0">
                <a:latin typeface="Arial"/>
                <a:cs typeface="Arial"/>
              </a:rPr>
              <a:t>(security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models)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2437" y="2196083"/>
            <a:ext cx="8239125" cy="4052570"/>
            <a:chOff x="452437" y="2196083"/>
            <a:chExt cx="8239125" cy="4052570"/>
          </a:xfrm>
        </p:grpSpPr>
        <p:sp>
          <p:nvSpPr>
            <p:cNvPr id="3" name="object 3"/>
            <p:cNvSpPr/>
            <p:nvPr/>
          </p:nvSpPr>
          <p:spPr>
            <a:xfrm>
              <a:off x="1669541" y="3076194"/>
              <a:ext cx="2152015" cy="2420620"/>
            </a:xfrm>
            <a:custGeom>
              <a:avLst/>
              <a:gdLst/>
              <a:ahLst/>
              <a:cxnLst/>
              <a:rect l="l" t="t" r="r" b="b"/>
              <a:pathLst>
                <a:path w="2152015" h="2420620">
                  <a:moveTo>
                    <a:pt x="68548" y="55282"/>
                  </a:moveTo>
                  <a:lnTo>
                    <a:pt x="46829" y="74583"/>
                  </a:lnTo>
                  <a:lnTo>
                    <a:pt x="2130424" y="2420619"/>
                  </a:lnTo>
                  <a:lnTo>
                    <a:pt x="2152015" y="2401316"/>
                  </a:lnTo>
                  <a:lnTo>
                    <a:pt x="68548" y="55282"/>
                  </a:lnTo>
                  <a:close/>
                </a:path>
                <a:path w="2152015" h="2420620">
                  <a:moveTo>
                    <a:pt x="0" y="0"/>
                  </a:moveTo>
                  <a:lnTo>
                    <a:pt x="25145" y="93852"/>
                  </a:lnTo>
                  <a:lnTo>
                    <a:pt x="46829" y="74583"/>
                  </a:lnTo>
                  <a:lnTo>
                    <a:pt x="37210" y="63753"/>
                  </a:lnTo>
                  <a:lnTo>
                    <a:pt x="58927" y="44450"/>
                  </a:lnTo>
                  <a:lnTo>
                    <a:pt x="80737" y="44450"/>
                  </a:lnTo>
                  <a:lnTo>
                    <a:pt x="90169" y="36067"/>
                  </a:lnTo>
                  <a:lnTo>
                    <a:pt x="0" y="0"/>
                  </a:lnTo>
                  <a:close/>
                </a:path>
                <a:path w="2152015" h="2420620">
                  <a:moveTo>
                    <a:pt x="58927" y="44450"/>
                  </a:moveTo>
                  <a:lnTo>
                    <a:pt x="37210" y="63753"/>
                  </a:lnTo>
                  <a:lnTo>
                    <a:pt x="46829" y="74583"/>
                  </a:lnTo>
                  <a:lnTo>
                    <a:pt x="68548" y="55282"/>
                  </a:lnTo>
                  <a:lnTo>
                    <a:pt x="58927" y="44450"/>
                  </a:lnTo>
                  <a:close/>
                </a:path>
                <a:path w="2152015" h="2420620">
                  <a:moveTo>
                    <a:pt x="80737" y="44450"/>
                  </a:moveTo>
                  <a:lnTo>
                    <a:pt x="58927" y="44450"/>
                  </a:lnTo>
                  <a:lnTo>
                    <a:pt x="68548" y="55282"/>
                  </a:lnTo>
                  <a:lnTo>
                    <a:pt x="80737" y="444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283" y="2196083"/>
              <a:ext cx="5638038" cy="405231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7365" y="74168"/>
            <a:ext cx="713422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SAML </a:t>
            </a:r>
            <a:r>
              <a:rPr spc="-5" dirty="0"/>
              <a:t>protocol profile: </a:t>
            </a:r>
            <a:r>
              <a:rPr dirty="0"/>
              <a:t>Browser</a:t>
            </a:r>
            <a:r>
              <a:rPr spc="-80" dirty="0"/>
              <a:t> </a:t>
            </a:r>
            <a:r>
              <a:rPr dirty="0"/>
              <a:t>Artefact  Security token via</a:t>
            </a:r>
            <a:r>
              <a:rPr spc="-60" dirty="0"/>
              <a:t> </a:t>
            </a:r>
            <a:r>
              <a:rPr spc="-5" dirty="0"/>
              <a:t>back-channel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72488" y="316331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7700" y="2235835"/>
            <a:ext cx="973455" cy="63436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65405">
              <a:lnSpc>
                <a:spcPts val="2390"/>
              </a:lnSpc>
              <a:spcBef>
                <a:spcPts val="190"/>
              </a:spcBef>
            </a:pPr>
            <a:r>
              <a:rPr sz="2000" dirty="0">
                <a:latin typeface="Arial"/>
                <a:cs typeface="Arial"/>
              </a:rPr>
              <a:t>Identity  Provider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400800" y="1532468"/>
            <a:ext cx="1136650" cy="793115"/>
            <a:chOff x="6400800" y="1532468"/>
            <a:chExt cx="1136650" cy="793115"/>
          </a:xfrm>
        </p:grpSpPr>
        <p:sp>
          <p:nvSpPr>
            <p:cNvPr id="9" name="object 9"/>
            <p:cNvSpPr/>
            <p:nvPr/>
          </p:nvSpPr>
          <p:spPr>
            <a:xfrm>
              <a:off x="6740301" y="2151362"/>
              <a:ext cx="456565" cy="144780"/>
            </a:xfrm>
            <a:custGeom>
              <a:avLst/>
              <a:gdLst/>
              <a:ahLst/>
              <a:cxnLst/>
              <a:rect l="l" t="t" r="r" b="b"/>
              <a:pathLst>
                <a:path w="456565" h="144780">
                  <a:moveTo>
                    <a:pt x="310770" y="0"/>
                  </a:moveTo>
                  <a:lnTo>
                    <a:pt x="145154" y="0"/>
                  </a:lnTo>
                  <a:lnTo>
                    <a:pt x="0" y="144537"/>
                  </a:lnTo>
                  <a:lnTo>
                    <a:pt x="456307" y="144537"/>
                  </a:lnTo>
                  <a:lnTo>
                    <a:pt x="31077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98717" y="1654365"/>
              <a:ext cx="939165" cy="471170"/>
            </a:xfrm>
            <a:custGeom>
              <a:avLst/>
              <a:gdLst/>
              <a:ahLst/>
              <a:cxnLst/>
              <a:rect l="l" t="t" r="r" b="b"/>
              <a:pathLst>
                <a:path w="939165" h="471169">
                  <a:moveTo>
                    <a:pt x="285051" y="0"/>
                  </a:moveTo>
                  <a:lnTo>
                    <a:pt x="0" y="0"/>
                  </a:lnTo>
                  <a:lnTo>
                    <a:pt x="0" y="470585"/>
                  </a:lnTo>
                  <a:lnTo>
                    <a:pt x="285051" y="470585"/>
                  </a:lnTo>
                  <a:lnTo>
                    <a:pt x="285051" y="0"/>
                  </a:lnTo>
                  <a:close/>
                </a:path>
                <a:path w="939165" h="471169">
                  <a:moveTo>
                    <a:pt x="570103" y="0"/>
                  </a:moveTo>
                  <a:lnTo>
                    <a:pt x="372770" y="0"/>
                  </a:lnTo>
                  <a:lnTo>
                    <a:pt x="372770" y="470585"/>
                  </a:lnTo>
                  <a:lnTo>
                    <a:pt x="570103" y="470585"/>
                  </a:lnTo>
                  <a:lnTo>
                    <a:pt x="570103" y="0"/>
                  </a:lnTo>
                  <a:close/>
                </a:path>
                <a:path w="939165" h="471169">
                  <a:moveTo>
                    <a:pt x="939076" y="0"/>
                  </a:moveTo>
                  <a:lnTo>
                    <a:pt x="657809" y="0"/>
                  </a:lnTo>
                  <a:lnTo>
                    <a:pt x="657809" y="470585"/>
                  </a:lnTo>
                  <a:lnTo>
                    <a:pt x="939076" y="470585"/>
                  </a:lnTo>
                  <a:lnTo>
                    <a:pt x="939076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78655" y="1965310"/>
              <a:ext cx="56515" cy="160020"/>
            </a:xfrm>
            <a:custGeom>
              <a:avLst/>
              <a:gdLst/>
              <a:ahLst/>
              <a:cxnLst/>
              <a:rect l="l" t="t" r="r" b="b"/>
              <a:pathLst>
                <a:path w="56515" h="160019">
                  <a:moveTo>
                    <a:pt x="0" y="159634"/>
                  </a:moveTo>
                  <a:lnTo>
                    <a:pt x="56344" y="159634"/>
                  </a:lnTo>
                  <a:lnTo>
                    <a:pt x="56344" y="0"/>
                  </a:lnTo>
                  <a:lnTo>
                    <a:pt x="0" y="0"/>
                  </a:lnTo>
                  <a:lnTo>
                    <a:pt x="0" y="159634"/>
                  </a:lnTo>
                  <a:close/>
                </a:path>
              </a:pathLst>
            </a:custGeom>
            <a:solidFill>
              <a:srgbClr val="82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5439" y="1872111"/>
              <a:ext cx="209063" cy="26981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795490" y="1654365"/>
              <a:ext cx="312420" cy="471170"/>
            </a:xfrm>
            <a:custGeom>
              <a:avLst/>
              <a:gdLst/>
              <a:ahLst/>
              <a:cxnLst/>
              <a:rect l="l" t="t" r="r" b="b"/>
              <a:pathLst>
                <a:path w="312420" h="471169">
                  <a:moveTo>
                    <a:pt x="26466" y="0"/>
                  </a:moveTo>
                  <a:lnTo>
                    <a:pt x="0" y="0"/>
                  </a:lnTo>
                  <a:lnTo>
                    <a:pt x="0" y="470585"/>
                  </a:lnTo>
                  <a:lnTo>
                    <a:pt x="26466" y="470585"/>
                  </a:lnTo>
                  <a:lnTo>
                    <a:pt x="26466" y="0"/>
                  </a:lnTo>
                  <a:close/>
                </a:path>
                <a:path w="312420" h="471169">
                  <a:moveTo>
                    <a:pt x="311886" y="0"/>
                  </a:moveTo>
                  <a:lnTo>
                    <a:pt x="285419" y="0"/>
                  </a:lnTo>
                  <a:lnTo>
                    <a:pt x="285419" y="470585"/>
                  </a:lnTo>
                  <a:lnTo>
                    <a:pt x="311886" y="470585"/>
                  </a:lnTo>
                  <a:lnTo>
                    <a:pt x="311886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84728" y="1555860"/>
              <a:ext cx="967740" cy="95885"/>
            </a:xfrm>
            <a:custGeom>
              <a:avLst/>
              <a:gdLst/>
              <a:ahLst/>
              <a:cxnLst/>
              <a:rect l="l" t="t" r="r" b="b"/>
              <a:pathLst>
                <a:path w="967740" h="95885">
                  <a:moveTo>
                    <a:pt x="834369" y="0"/>
                  </a:moveTo>
                  <a:lnTo>
                    <a:pt x="133454" y="0"/>
                  </a:lnTo>
                  <a:lnTo>
                    <a:pt x="0" y="95481"/>
                  </a:lnTo>
                  <a:lnTo>
                    <a:pt x="967456" y="95481"/>
                  </a:lnTo>
                  <a:lnTo>
                    <a:pt x="834369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00800" y="1532470"/>
              <a:ext cx="1136650" cy="645160"/>
            </a:xfrm>
            <a:custGeom>
              <a:avLst/>
              <a:gdLst/>
              <a:ahLst/>
              <a:cxnLst/>
              <a:rect l="l" t="t" r="r" b="b"/>
              <a:pathLst>
                <a:path w="1136650" h="645160">
                  <a:moveTo>
                    <a:pt x="1136065" y="147916"/>
                  </a:moveTo>
                  <a:lnTo>
                    <a:pt x="1010551" y="54025"/>
                  </a:lnTo>
                  <a:lnTo>
                    <a:pt x="1010551" y="147916"/>
                  </a:lnTo>
                  <a:lnTo>
                    <a:pt x="1010551" y="592480"/>
                  </a:lnTo>
                  <a:lnTo>
                    <a:pt x="778802" y="592480"/>
                  </a:lnTo>
                  <a:lnTo>
                    <a:pt x="778802" y="147916"/>
                  </a:lnTo>
                  <a:lnTo>
                    <a:pt x="1010551" y="147916"/>
                  </a:lnTo>
                  <a:lnTo>
                    <a:pt x="1010551" y="54025"/>
                  </a:lnTo>
                  <a:lnTo>
                    <a:pt x="984567" y="34594"/>
                  </a:lnTo>
                  <a:lnTo>
                    <a:pt x="984567" y="98869"/>
                  </a:lnTo>
                  <a:lnTo>
                    <a:pt x="729272" y="98869"/>
                  </a:lnTo>
                  <a:lnTo>
                    <a:pt x="729272" y="147916"/>
                  </a:lnTo>
                  <a:lnTo>
                    <a:pt x="729272" y="592480"/>
                  </a:lnTo>
                  <a:lnTo>
                    <a:pt x="690689" y="592480"/>
                  </a:lnTo>
                  <a:lnTo>
                    <a:pt x="690689" y="147916"/>
                  </a:lnTo>
                  <a:lnTo>
                    <a:pt x="729272" y="147916"/>
                  </a:lnTo>
                  <a:lnTo>
                    <a:pt x="729272" y="98869"/>
                  </a:lnTo>
                  <a:lnTo>
                    <a:pt x="641172" y="98869"/>
                  </a:lnTo>
                  <a:lnTo>
                    <a:pt x="641172" y="147916"/>
                  </a:lnTo>
                  <a:lnTo>
                    <a:pt x="641172" y="592480"/>
                  </a:lnTo>
                  <a:lnTo>
                    <a:pt x="494499" y="592480"/>
                  </a:lnTo>
                  <a:lnTo>
                    <a:pt x="494499" y="147916"/>
                  </a:lnTo>
                  <a:lnTo>
                    <a:pt x="641172" y="147916"/>
                  </a:lnTo>
                  <a:lnTo>
                    <a:pt x="641172" y="98869"/>
                  </a:lnTo>
                  <a:lnTo>
                    <a:pt x="444969" y="98869"/>
                  </a:lnTo>
                  <a:lnTo>
                    <a:pt x="444969" y="147916"/>
                  </a:lnTo>
                  <a:lnTo>
                    <a:pt x="444969" y="592480"/>
                  </a:lnTo>
                  <a:lnTo>
                    <a:pt x="406412" y="592480"/>
                  </a:lnTo>
                  <a:lnTo>
                    <a:pt x="406412" y="147916"/>
                  </a:lnTo>
                  <a:lnTo>
                    <a:pt x="444969" y="147916"/>
                  </a:lnTo>
                  <a:lnTo>
                    <a:pt x="444969" y="98869"/>
                  </a:lnTo>
                  <a:lnTo>
                    <a:pt x="356895" y="98869"/>
                  </a:lnTo>
                  <a:lnTo>
                    <a:pt x="356895" y="147916"/>
                  </a:lnTo>
                  <a:lnTo>
                    <a:pt x="356895" y="592480"/>
                  </a:lnTo>
                  <a:lnTo>
                    <a:pt x="122110" y="592480"/>
                  </a:lnTo>
                  <a:lnTo>
                    <a:pt x="122110" y="147916"/>
                  </a:lnTo>
                  <a:lnTo>
                    <a:pt x="356895" y="147916"/>
                  </a:lnTo>
                  <a:lnTo>
                    <a:pt x="356895" y="98869"/>
                  </a:lnTo>
                  <a:lnTo>
                    <a:pt x="149720" y="98869"/>
                  </a:lnTo>
                  <a:lnTo>
                    <a:pt x="223431" y="49047"/>
                  </a:lnTo>
                  <a:lnTo>
                    <a:pt x="915263" y="49047"/>
                  </a:lnTo>
                  <a:lnTo>
                    <a:pt x="984567" y="98869"/>
                  </a:lnTo>
                  <a:lnTo>
                    <a:pt x="984567" y="34594"/>
                  </a:lnTo>
                  <a:lnTo>
                    <a:pt x="938339" y="0"/>
                  </a:lnTo>
                  <a:lnTo>
                    <a:pt x="197332" y="0"/>
                  </a:lnTo>
                  <a:lnTo>
                    <a:pt x="0" y="147916"/>
                  </a:lnTo>
                  <a:lnTo>
                    <a:pt x="72580" y="147916"/>
                  </a:lnTo>
                  <a:lnTo>
                    <a:pt x="72580" y="592480"/>
                  </a:lnTo>
                  <a:lnTo>
                    <a:pt x="0" y="592480"/>
                  </a:lnTo>
                  <a:lnTo>
                    <a:pt x="0" y="644563"/>
                  </a:lnTo>
                  <a:lnTo>
                    <a:pt x="1136065" y="644563"/>
                  </a:lnTo>
                  <a:lnTo>
                    <a:pt x="1136065" y="592480"/>
                  </a:lnTo>
                  <a:lnTo>
                    <a:pt x="1060069" y="592480"/>
                  </a:lnTo>
                  <a:lnTo>
                    <a:pt x="1060069" y="147916"/>
                  </a:lnTo>
                  <a:lnTo>
                    <a:pt x="1136065" y="1479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7275" y="1839656"/>
              <a:ext cx="244977" cy="31170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569786" y="1729815"/>
              <a:ext cx="796290" cy="595630"/>
            </a:xfrm>
            <a:custGeom>
              <a:avLst/>
              <a:gdLst/>
              <a:ahLst/>
              <a:cxnLst/>
              <a:rect l="l" t="t" r="r" b="b"/>
              <a:pathLst>
                <a:path w="796290" h="595630">
                  <a:moveTo>
                    <a:pt x="48387" y="207949"/>
                  </a:moveTo>
                  <a:lnTo>
                    <a:pt x="0" y="207949"/>
                  </a:lnTo>
                  <a:lnTo>
                    <a:pt x="0" y="306832"/>
                  </a:lnTo>
                  <a:lnTo>
                    <a:pt x="48387" y="306832"/>
                  </a:lnTo>
                  <a:lnTo>
                    <a:pt x="48387" y="207949"/>
                  </a:lnTo>
                  <a:close/>
                </a:path>
                <a:path w="796290" h="595630">
                  <a:moveTo>
                    <a:pt x="48387" y="25"/>
                  </a:moveTo>
                  <a:lnTo>
                    <a:pt x="0" y="25"/>
                  </a:lnTo>
                  <a:lnTo>
                    <a:pt x="0" y="98894"/>
                  </a:lnTo>
                  <a:lnTo>
                    <a:pt x="48387" y="98894"/>
                  </a:lnTo>
                  <a:lnTo>
                    <a:pt x="48387" y="25"/>
                  </a:lnTo>
                  <a:close/>
                </a:path>
                <a:path w="796290" h="595630">
                  <a:moveTo>
                    <a:pt x="141770" y="207949"/>
                  </a:moveTo>
                  <a:lnTo>
                    <a:pt x="93002" y="207949"/>
                  </a:lnTo>
                  <a:lnTo>
                    <a:pt x="93002" y="306832"/>
                  </a:lnTo>
                  <a:lnTo>
                    <a:pt x="141770" y="306832"/>
                  </a:lnTo>
                  <a:lnTo>
                    <a:pt x="141770" y="207949"/>
                  </a:lnTo>
                  <a:close/>
                </a:path>
                <a:path w="796290" h="595630">
                  <a:moveTo>
                    <a:pt x="141770" y="25"/>
                  </a:moveTo>
                  <a:lnTo>
                    <a:pt x="93002" y="25"/>
                  </a:lnTo>
                  <a:lnTo>
                    <a:pt x="93002" y="98894"/>
                  </a:lnTo>
                  <a:lnTo>
                    <a:pt x="141770" y="98894"/>
                  </a:lnTo>
                  <a:lnTo>
                    <a:pt x="141770" y="25"/>
                  </a:lnTo>
                  <a:close/>
                </a:path>
                <a:path w="796290" h="595630">
                  <a:moveTo>
                    <a:pt x="417766" y="0"/>
                  </a:moveTo>
                  <a:lnTo>
                    <a:pt x="380339" y="0"/>
                  </a:lnTo>
                  <a:lnTo>
                    <a:pt x="380339" y="84162"/>
                  </a:lnTo>
                  <a:lnTo>
                    <a:pt x="417766" y="84162"/>
                  </a:lnTo>
                  <a:lnTo>
                    <a:pt x="417766" y="0"/>
                  </a:lnTo>
                  <a:close/>
                </a:path>
                <a:path w="796290" h="595630">
                  <a:moveTo>
                    <a:pt x="691083" y="595528"/>
                  </a:moveTo>
                  <a:lnTo>
                    <a:pt x="513778" y="418528"/>
                  </a:lnTo>
                  <a:lnTo>
                    <a:pt x="475983" y="447217"/>
                  </a:lnTo>
                  <a:lnTo>
                    <a:pt x="575043" y="545706"/>
                  </a:lnTo>
                  <a:lnTo>
                    <a:pt x="225704" y="545706"/>
                  </a:lnTo>
                  <a:lnTo>
                    <a:pt x="324764" y="447217"/>
                  </a:lnTo>
                  <a:lnTo>
                    <a:pt x="286931" y="418528"/>
                  </a:lnTo>
                  <a:lnTo>
                    <a:pt x="109639" y="595528"/>
                  </a:lnTo>
                  <a:lnTo>
                    <a:pt x="691083" y="595528"/>
                  </a:lnTo>
                  <a:close/>
                </a:path>
                <a:path w="796290" h="595630">
                  <a:moveTo>
                    <a:pt x="702056" y="207949"/>
                  </a:moveTo>
                  <a:lnTo>
                    <a:pt x="654050" y="207949"/>
                  </a:lnTo>
                  <a:lnTo>
                    <a:pt x="654050" y="306832"/>
                  </a:lnTo>
                  <a:lnTo>
                    <a:pt x="702056" y="306832"/>
                  </a:lnTo>
                  <a:lnTo>
                    <a:pt x="702056" y="207949"/>
                  </a:lnTo>
                  <a:close/>
                </a:path>
                <a:path w="796290" h="595630">
                  <a:moveTo>
                    <a:pt x="702056" y="25"/>
                  </a:moveTo>
                  <a:lnTo>
                    <a:pt x="654050" y="25"/>
                  </a:lnTo>
                  <a:lnTo>
                    <a:pt x="654050" y="98894"/>
                  </a:lnTo>
                  <a:lnTo>
                    <a:pt x="702056" y="98894"/>
                  </a:lnTo>
                  <a:lnTo>
                    <a:pt x="702056" y="25"/>
                  </a:lnTo>
                  <a:close/>
                </a:path>
                <a:path w="796290" h="595630">
                  <a:moveTo>
                    <a:pt x="795807" y="207949"/>
                  </a:moveTo>
                  <a:lnTo>
                    <a:pt x="746658" y="207949"/>
                  </a:lnTo>
                  <a:lnTo>
                    <a:pt x="746658" y="306832"/>
                  </a:lnTo>
                  <a:lnTo>
                    <a:pt x="795807" y="306832"/>
                  </a:lnTo>
                  <a:lnTo>
                    <a:pt x="795807" y="207949"/>
                  </a:lnTo>
                  <a:close/>
                </a:path>
                <a:path w="796290" h="595630">
                  <a:moveTo>
                    <a:pt x="795807" y="25"/>
                  </a:moveTo>
                  <a:lnTo>
                    <a:pt x="746658" y="25"/>
                  </a:lnTo>
                  <a:lnTo>
                    <a:pt x="746658" y="98894"/>
                  </a:lnTo>
                  <a:lnTo>
                    <a:pt x="795807" y="98894"/>
                  </a:lnTo>
                  <a:lnTo>
                    <a:pt x="795807" y="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249161" y="2210561"/>
            <a:ext cx="1524000" cy="838200"/>
          </a:xfrm>
          <a:prstGeom prst="rect">
            <a:avLst/>
          </a:prstGeom>
          <a:solidFill>
            <a:srgbClr val="FF9975"/>
          </a:solidFill>
          <a:ln w="28955">
            <a:solidFill>
              <a:srgbClr val="3B8B92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287020" marR="281305" indent="50165">
              <a:lnSpc>
                <a:spcPts val="2390"/>
              </a:lnSpc>
              <a:spcBef>
                <a:spcPts val="390"/>
              </a:spcBef>
            </a:pPr>
            <a:r>
              <a:rPr sz="2000" dirty="0">
                <a:latin typeface="Arial"/>
                <a:cs typeface="Arial"/>
              </a:rPr>
              <a:t>Service  Provider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90340" y="4154170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10376" y="3315411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667761" y="2733865"/>
            <a:ext cx="3581400" cy="408940"/>
            <a:chOff x="2667761" y="2733865"/>
            <a:chExt cx="3581400" cy="408940"/>
          </a:xfrm>
        </p:grpSpPr>
        <p:sp>
          <p:nvSpPr>
            <p:cNvPr id="22" name="object 22"/>
            <p:cNvSpPr/>
            <p:nvPr/>
          </p:nvSpPr>
          <p:spPr>
            <a:xfrm>
              <a:off x="2667761" y="2924555"/>
              <a:ext cx="3581400" cy="86995"/>
            </a:xfrm>
            <a:custGeom>
              <a:avLst/>
              <a:gdLst/>
              <a:ahLst/>
              <a:cxnLst/>
              <a:rect l="l" t="t" r="r" b="b"/>
              <a:pathLst>
                <a:path w="3581400" h="86994">
                  <a:moveTo>
                    <a:pt x="86868" y="0"/>
                  </a:moveTo>
                  <a:lnTo>
                    <a:pt x="0" y="43434"/>
                  </a:lnTo>
                  <a:lnTo>
                    <a:pt x="86868" y="86868"/>
                  </a:lnTo>
                  <a:lnTo>
                    <a:pt x="86868" y="57912"/>
                  </a:lnTo>
                  <a:lnTo>
                    <a:pt x="72389" y="57912"/>
                  </a:lnTo>
                  <a:lnTo>
                    <a:pt x="72389" y="28956"/>
                  </a:lnTo>
                  <a:lnTo>
                    <a:pt x="86868" y="28956"/>
                  </a:lnTo>
                  <a:lnTo>
                    <a:pt x="86868" y="0"/>
                  </a:lnTo>
                  <a:close/>
                </a:path>
                <a:path w="3581400" h="86994">
                  <a:moveTo>
                    <a:pt x="86868" y="28956"/>
                  </a:moveTo>
                  <a:lnTo>
                    <a:pt x="72389" y="28956"/>
                  </a:lnTo>
                  <a:lnTo>
                    <a:pt x="72389" y="57912"/>
                  </a:lnTo>
                  <a:lnTo>
                    <a:pt x="86868" y="57912"/>
                  </a:lnTo>
                  <a:lnTo>
                    <a:pt x="86868" y="28956"/>
                  </a:lnTo>
                  <a:close/>
                </a:path>
                <a:path w="3581400" h="86994">
                  <a:moveTo>
                    <a:pt x="3581400" y="28956"/>
                  </a:moveTo>
                  <a:lnTo>
                    <a:pt x="86868" y="28956"/>
                  </a:lnTo>
                  <a:lnTo>
                    <a:pt x="86868" y="57912"/>
                  </a:lnTo>
                  <a:lnTo>
                    <a:pt x="3581400" y="57912"/>
                  </a:lnTo>
                  <a:lnTo>
                    <a:pt x="3581400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83635" y="2738627"/>
              <a:ext cx="398145" cy="399415"/>
            </a:xfrm>
            <a:custGeom>
              <a:avLst/>
              <a:gdLst/>
              <a:ahLst/>
              <a:cxnLst/>
              <a:rect l="l" t="t" r="r" b="b"/>
              <a:pathLst>
                <a:path w="398145" h="399414">
                  <a:moveTo>
                    <a:pt x="198881" y="0"/>
                  </a:moveTo>
                  <a:lnTo>
                    <a:pt x="153275" y="5274"/>
                  </a:lnTo>
                  <a:lnTo>
                    <a:pt x="111411" y="20296"/>
                  </a:lnTo>
                  <a:lnTo>
                    <a:pt x="74484" y="43867"/>
                  </a:lnTo>
                  <a:lnTo>
                    <a:pt x="43687" y="74787"/>
                  </a:lnTo>
                  <a:lnTo>
                    <a:pt x="20211" y="111856"/>
                  </a:lnTo>
                  <a:lnTo>
                    <a:pt x="5251" y="153875"/>
                  </a:lnTo>
                  <a:lnTo>
                    <a:pt x="0" y="199644"/>
                  </a:lnTo>
                  <a:lnTo>
                    <a:pt x="5251" y="245412"/>
                  </a:lnTo>
                  <a:lnTo>
                    <a:pt x="20211" y="287431"/>
                  </a:lnTo>
                  <a:lnTo>
                    <a:pt x="43687" y="324500"/>
                  </a:lnTo>
                  <a:lnTo>
                    <a:pt x="74484" y="355420"/>
                  </a:lnTo>
                  <a:lnTo>
                    <a:pt x="111411" y="378991"/>
                  </a:lnTo>
                  <a:lnTo>
                    <a:pt x="153275" y="394013"/>
                  </a:lnTo>
                  <a:lnTo>
                    <a:pt x="198881" y="399288"/>
                  </a:lnTo>
                  <a:lnTo>
                    <a:pt x="244488" y="394013"/>
                  </a:lnTo>
                  <a:lnTo>
                    <a:pt x="286352" y="378991"/>
                  </a:lnTo>
                  <a:lnTo>
                    <a:pt x="323279" y="355420"/>
                  </a:lnTo>
                  <a:lnTo>
                    <a:pt x="354076" y="324500"/>
                  </a:lnTo>
                  <a:lnTo>
                    <a:pt x="377552" y="287431"/>
                  </a:lnTo>
                  <a:lnTo>
                    <a:pt x="392512" y="245412"/>
                  </a:lnTo>
                  <a:lnTo>
                    <a:pt x="397763" y="199644"/>
                  </a:lnTo>
                  <a:lnTo>
                    <a:pt x="392512" y="153875"/>
                  </a:lnTo>
                  <a:lnTo>
                    <a:pt x="377552" y="111856"/>
                  </a:lnTo>
                  <a:lnTo>
                    <a:pt x="354076" y="74787"/>
                  </a:lnTo>
                  <a:lnTo>
                    <a:pt x="323279" y="43867"/>
                  </a:lnTo>
                  <a:lnTo>
                    <a:pt x="286352" y="20296"/>
                  </a:lnTo>
                  <a:lnTo>
                    <a:pt x="244488" y="5274"/>
                  </a:lnTo>
                  <a:lnTo>
                    <a:pt x="198881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83635" y="2738627"/>
              <a:ext cx="398145" cy="399415"/>
            </a:xfrm>
            <a:custGeom>
              <a:avLst/>
              <a:gdLst/>
              <a:ahLst/>
              <a:cxnLst/>
              <a:rect l="l" t="t" r="r" b="b"/>
              <a:pathLst>
                <a:path w="398145" h="399414">
                  <a:moveTo>
                    <a:pt x="0" y="199644"/>
                  </a:moveTo>
                  <a:lnTo>
                    <a:pt x="5251" y="153875"/>
                  </a:lnTo>
                  <a:lnTo>
                    <a:pt x="20211" y="111856"/>
                  </a:lnTo>
                  <a:lnTo>
                    <a:pt x="43687" y="74787"/>
                  </a:lnTo>
                  <a:lnTo>
                    <a:pt x="74484" y="43867"/>
                  </a:lnTo>
                  <a:lnTo>
                    <a:pt x="111411" y="20296"/>
                  </a:lnTo>
                  <a:lnTo>
                    <a:pt x="153275" y="5274"/>
                  </a:lnTo>
                  <a:lnTo>
                    <a:pt x="198881" y="0"/>
                  </a:lnTo>
                  <a:lnTo>
                    <a:pt x="244488" y="5274"/>
                  </a:lnTo>
                  <a:lnTo>
                    <a:pt x="286352" y="20296"/>
                  </a:lnTo>
                  <a:lnTo>
                    <a:pt x="323279" y="43867"/>
                  </a:lnTo>
                  <a:lnTo>
                    <a:pt x="354076" y="74787"/>
                  </a:lnTo>
                  <a:lnTo>
                    <a:pt x="377552" y="111856"/>
                  </a:lnTo>
                  <a:lnTo>
                    <a:pt x="392512" y="153875"/>
                  </a:lnTo>
                  <a:lnTo>
                    <a:pt x="397763" y="199644"/>
                  </a:lnTo>
                  <a:lnTo>
                    <a:pt x="392512" y="245412"/>
                  </a:lnTo>
                  <a:lnTo>
                    <a:pt x="377552" y="287431"/>
                  </a:lnTo>
                  <a:lnTo>
                    <a:pt x="354076" y="324500"/>
                  </a:lnTo>
                  <a:lnTo>
                    <a:pt x="323279" y="355420"/>
                  </a:lnTo>
                  <a:lnTo>
                    <a:pt x="286352" y="378991"/>
                  </a:lnTo>
                  <a:lnTo>
                    <a:pt x="244488" y="394013"/>
                  </a:lnTo>
                  <a:lnTo>
                    <a:pt x="198881" y="399288"/>
                  </a:lnTo>
                  <a:lnTo>
                    <a:pt x="153275" y="394013"/>
                  </a:lnTo>
                  <a:lnTo>
                    <a:pt x="111411" y="378991"/>
                  </a:lnTo>
                  <a:lnTo>
                    <a:pt x="74484" y="355420"/>
                  </a:lnTo>
                  <a:lnTo>
                    <a:pt x="43687" y="324500"/>
                  </a:lnTo>
                  <a:lnTo>
                    <a:pt x="20211" y="287431"/>
                  </a:lnTo>
                  <a:lnTo>
                    <a:pt x="5251" y="245412"/>
                  </a:lnTo>
                  <a:lnTo>
                    <a:pt x="0" y="1996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320541" y="271919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67761" y="2193035"/>
            <a:ext cx="3581400" cy="1033780"/>
            <a:chOff x="2667761" y="2193035"/>
            <a:chExt cx="3581400" cy="1033780"/>
          </a:xfrm>
        </p:grpSpPr>
        <p:sp>
          <p:nvSpPr>
            <p:cNvPr id="27" name="object 27"/>
            <p:cNvSpPr/>
            <p:nvPr/>
          </p:nvSpPr>
          <p:spPr>
            <a:xfrm>
              <a:off x="3810000" y="2726435"/>
              <a:ext cx="1108075" cy="500380"/>
            </a:xfrm>
            <a:custGeom>
              <a:avLst/>
              <a:gdLst/>
              <a:ahLst/>
              <a:cxnLst/>
              <a:rect l="l" t="t" r="r" b="b"/>
              <a:pathLst>
                <a:path w="1108075" h="500380">
                  <a:moveTo>
                    <a:pt x="1024636" y="0"/>
                  </a:moveTo>
                  <a:lnTo>
                    <a:pt x="83312" y="0"/>
                  </a:lnTo>
                  <a:lnTo>
                    <a:pt x="50899" y="6552"/>
                  </a:lnTo>
                  <a:lnTo>
                    <a:pt x="24415" y="24415"/>
                  </a:lnTo>
                  <a:lnTo>
                    <a:pt x="6552" y="50899"/>
                  </a:lnTo>
                  <a:lnTo>
                    <a:pt x="0" y="83312"/>
                  </a:lnTo>
                  <a:lnTo>
                    <a:pt x="0" y="416560"/>
                  </a:lnTo>
                  <a:lnTo>
                    <a:pt x="6552" y="448972"/>
                  </a:lnTo>
                  <a:lnTo>
                    <a:pt x="24415" y="475456"/>
                  </a:lnTo>
                  <a:lnTo>
                    <a:pt x="50899" y="493319"/>
                  </a:lnTo>
                  <a:lnTo>
                    <a:pt x="83312" y="499872"/>
                  </a:lnTo>
                  <a:lnTo>
                    <a:pt x="1024636" y="499872"/>
                  </a:lnTo>
                  <a:lnTo>
                    <a:pt x="1057048" y="493319"/>
                  </a:lnTo>
                  <a:lnTo>
                    <a:pt x="1083532" y="475456"/>
                  </a:lnTo>
                  <a:lnTo>
                    <a:pt x="1101395" y="448972"/>
                  </a:lnTo>
                  <a:lnTo>
                    <a:pt x="1107948" y="416560"/>
                  </a:lnTo>
                  <a:lnTo>
                    <a:pt x="1107948" y="83312"/>
                  </a:lnTo>
                  <a:lnTo>
                    <a:pt x="1101395" y="50899"/>
                  </a:lnTo>
                  <a:lnTo>
                    <a:pt x="1083532" y="24415"/>
                  </a:lnTo>
                  <a:lnTo>
                    <a:pt x="1057048" y="6552"/>
                  </a:lnTo>
                  <a:lnTo>
                    <a:pt x="1024636" y="0"/>
                  </a:lnTo>
                  <a:close/>
                </a:path>
              </a:pathLst>
            </a:custGeom>
            <a:solidFill>
              <a:srgbClr val="00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67761" y="2471927"/>
              <a:ext cx="3581400" cy="86995"/>
            </a:xfrm>
            <a:custGeom>
              <a:avLst/>
              <a:gdLst/>
              <a:ahLst/>
              <a:cxnLst/>
              <a:rect l="l" t="t" r="r" b="b"/>
              <a:pathLst>
                <a:path w="3581400" h="86994">
                  <a:moveTo>
                    <a:pt x="3494532" y="0"/>
                  </a:moveTo>
                  <a:lnTo>
                    <a:pt x="3494532" y="86868"/>
                  </a:lnTo>
                  <a:lnTo>
                    <a:pt x="3552444" y="57912"/>
                  </a:lnTo>
                  <a:lnTo>
                    <a:pt x="3509010" y="57912"/>
                  </a:lnTo>
                  <a:lnTo>
                    <a:pt x="3509010" y="28956"/>
                  </a:lnTo>
                  <a:lnTo>
                    <a:pt x="3552444" y="28956"/>
                  </a:lnTo>
                  <a:lnTo>
                    <a:pt x="3494532" y="0"/>
                  </a:lnTo>
                  <a:close/>
                </a:path>
                <a:path w="3581400" h="86994">
                  <a:moveTo>
                    <a:pt x="3494532" y="28956"/>
                  </a:moveTo>
                  <a:lnTo>
                    <a:pt x="0" y="28956"/>
                  </a:lnTo>
                  <a:lnTo>
                    <a:pt x="0" y="57912"/>
                  </a:lnTo>
                  <a:lnTo>
                    <a:pt x="3494532" y="57912"/>
                  </a:lnTo>
                  <a:lnTo>
                    <a:pt x="3494532" y="28956"/>
                  </a:lnTo>
                  <a:close/>
                </a:path>
                <a:path w="3581400" h="86994">
                  <a:moveTo>
                    <a:pt x="3552444" y="28956"/>
                  </a:moveTo>
                  <a:lnTo>
                    <a:pt x="3509010" y="28956"/>
                  </a:lnTo>
                  <a:lnTo>
                    <a:pt x="3509010" y="57912"/>
                  </a:lnTo>
                  <a:lnTo>
                    <a:pt x="3552444" y="57912"/>
                  </a:lnTo>
                  <a:lnTo>
                    <a:pt x="3581400" y="43434"/>
                  </a:lnTo>
                  <a:lnTo>
                    <a:pt x="3552444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27219" y="2193035"/>
              <a:ext cx="911860" cy="500380"/>
            </a:xfrm>
            <a:custGeom>
              <a:avLst/>
              <a:gdLst/>
              <a:ahLst/>
              <a:cxnLst/>
              <a:rect l="l" t="t" r="r" b="b"/>
              <a:pathLst>
                <a:path w="911860" h="500380">
                  <a:moveTo>
                    <a:pt x="828039" y="0"/>
                  </a:moveTo>
                  <a:lnTo>
                    <a:pt x="83312" y="0"/>
                  </a:lnTo>
                  <a:lnTo>
                    <a:pt x="50899" y="6552"/>
                  </a:lnTo>
                  <a:lnTo>
                    <a:pt x="24415" y="24415"/>
                  </a:lnTo>
                  <a:lnTo>
                    <a:pt x="6552" y="50899"/>
                  </a:lnTo>
                  <a:lnTo>
                    <a:pt x="0" y="83312"/>
                  </a:lnTo>
                  <a:lnTo>
                    <a:pt x="0" y="416560"/>
                  </a:lnTo>
                  <a:lnTo>
                    <a:pt x="6552" y="448972"/>
                  </a:lnTo>
                  <a:lnTo>
                    <a:pt x="24415" y="475456"/>
                  </a:lnTo>
                  <a:lnTo>
                    <a:pt x="50899" y="493319"/>
                  </a:lnTo>
                  <a:lnTo>
                    <a:pt x="83312" y="499872"/>
                  </a:lnTo>
                  <a:lnTo>
                    <a:pt x="828039" y="499872"/>
                  </a:lnTo>
                  <a:lnTo>
                    <a:pt x="860452" y="493319"/>
                  </a:lnTo>
                  <a:lnTo>
                    <a:pt x="886936" y="475456"/>
                  </a:lnTo>
                  <a:lnTo>
                    <a:pt x="904799" y="448972"/>
                  </a:lnTo>
                  <a:lnTo>
                    <a:pt x="911351" y="416560"/>
                  </a:lnTo>
                  <a:lnTo>
                    <a:pt x="911351" y="83312"/>
                  </a:lnTo>
                  <a:lnTo>
                    <a:pt x="904799" y="50899"/>
                  </a:lnTo>
                  <a:lnTo>
                    <a:pt x="886936" y="24415"/>
                  </a:lnTo>
                  <a:lnTo>
                    <a:pt x="860452" y="6552"/>
                  </a:lnTo>
                  <a:lnTo>
                    <a:pt x="828039" y="0"/>
                  </a:lnTo>
                  <a:close/>
                </a:path>
              </a:pathLst>
            </a:custGeom>
            <a:solidFill>
              <a:srgbClr val="FF7B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531233" y="2262632"/>
            <a:ext cx="7061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2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k</a:t>
            </a:r>
            <a:r>
              <a:rPr sz="2000" dirty="0">
                <a:latin typeface="Arial"/>
                <a:cs typeface="Arial"/>
              </a:rPr>
              <a:t>en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57837" y="2264473"/>
            <a:ext cx="407670" cy="407670"/>
            <a:chOff x="5557837" y="2264473"/>
            <a:chExt cx="407670" cy="407670"/>
          </a:xfrm>
        </p:grpSpPr>
        <p:sp>
          <p:nvSpPr>
            <p:cNvPr id="32" name="object 32"/>
            <p:cNvSpPr/>
            <p:nvPr/>
          </p:nvSpPr>
          <p:spPr>
            <a:xfrm>
              <a:off x="5562600" y="2269235"/>
              <a:ext cx="398145" cy="398145"/>
            </a:xfrm>
            <a:custGeom>
              <a:avLst/>
              <a:gdLst/>
              <a:ahLst/>
              <a:cxnLst/>
              <a:rect l="l" t="t" r="r" b="b"/>
              <a:pathLst>
                <a:path w="398145" h="398144">
                  <a:moveTo>
                    <a:pt x="198882" y="0"/>
                  </a:moveTo>
                  <a:lnTo>
                    <a:pt x="153275" y="5251"/>
                  </a:lnTo>
                  <a:lnTo>
                    <a:pt x="111411" y="20211"/>
                  </a:lnTo>
                  <a:lnTo>
                    <a:pt x="74484" y="43687"/>
                  </a:lnTo>
                  <a:lnTo>
                    <a:pt x="43687" y="74484"/>
                  </a:lnTo>
                  <a:lnTo>
                    <a:pt x="20211" y="111411"/>
                  </a:lnTo>
                  <a:lnTo>
                    <a:pt x="5251" y="153275"/>
                  </a:lnTo>
                  <a:lnTo>
                    <a:pt x="0" y="198881"/>
                  </a:lnTo>
                  <a:lnTo>
                    <a:pt x="5251" y="244488"/>
                  </a:lnTo>
                  <a:lnTo>
                    <a:pt x="20211" y="286352"/>
                  </a:lnTo>
                  <a:lnTo>
                    <a:pt x="43687" y="323279"/>
                  </a:lnTo>
                  <a:lnTo>
                    <a:pt x="74484" y="354076"/>
                  </a:lnTo>
                  <a:lnTo>
                    <a:pt x="111411" y="377552"/>
                  </a:lnTo>
                  <a:lnTo>
                    <a:pt x="153275" y="392512"/>
                  </a:lnTo>
                  <a:lnTo>
                    <a:pt x="198882" y="397763"/>
                  </a:lnTo>
                  <a:lnTo>
                    <a:pt x="244488" y="392512"/>
                  </a:lnTo>
                  <a:lnTo>
                    <a:pt x="286352" y="377552"/>
                  </a:lnTo>
                  <a:lnTo>
                    <a:pt x="323279" y="354076"/>
                  </a:lnTo>
                  <a:lnTo>
                    <a:pt x="354076" y="323279"/>
                  </a:lnTo>
                  <a:lnTo>
                    <a:pt x="377552" y="286352"/>
                  </a:lnTo>
                  <a:lnTo>
                    <a:pt x="392512" y="244488"/>
                  </a:lnTo>
                  <a:lnTo>
                    <a:pt x="397763" y="198881"/>
                  </a:lnTo>
                  <a:lnTo>
                    <a:pt x="392512" y="153275"/>
                  </a:lnTo>
                  <a:lnTo>
                    <a:pt x="377552" y="111411"/>
                  </a:lnTo>
                  <a:lnTo>
                    <a:pt x="354076" y="74484"/>
                  </a:lnTo>
                  <a:lnTo>
                    <a:pt x="323279" y="43687"/>
                  </a:lnTo>
                  <a:lnTo>
                    <a:pt x="286352" y="20211"/>
                  </a:lnTo>
                  <a:lnTo>
                    <a:pt x="244488" y="5251"/>
                  </a:lnTo>
                  <a:lnTo>
                    <a:pt x="198882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62600" y="2269235"/>
              <a:ext cx="398145" cy="398145"/>
            </a:xfrm>
            <a:custGeom>
              <a:avLst/>
              <a:gdLst/>
              <a:ahLst/>
              <a:cxnLst/>
              <a:rect l="l" t="t" r="r" b="b"/>
              <a:pathLst>
                <a:path w="398145" h="398144">
                  <a:moveTo>
                    <a:pt x="0" y="198881"/>
                  </a:moveTo>
                  <a:lnTo>
                    <a:pt x="5251" y="153275"/>
                  </a:lnTo>
                  <a:lnTo>
                    <a:pt x="20211" y="111411"/>
                  </a:lnTo>
                  <a:lnTo>
                    <a:pt x="43687" y="74484"/>
                  </a:lnTo>
                  <a:lnTo>
                    <a:pt x="74484" y="43687"/>
                  </a:lnTo>
                  <a:lnTo>
                    <a:pt x="111411" y="20211"/>
                  </a:lnTo>
                  <a:lnTo>
                    <a:pt x="153275" y="5251"/>
                  </a:lnTo>
                  <a:lnTo>
                    <a:pt x="198882" y="0"/>
                  </a:lnTo>
                  <a:lnTo>
                    <a:pt x="244488" y="5251"/>
                  </a:lnTo>
                  <a:lnTo>
                    <a:pt x="286352" y="20211"/>
                  </a:lnTo>
                  <a:lnTo>
                    <a:pt x="323279" y="43687"/>
                  </a:lnTo>
                  <a:lnTo>
                    <a:pt x="354076" y="74484"/>
                  </a:lnTo>
                  <a:lnTo>
                    <a:pt x="377552" y="111411"/>
                  </a:lnTo>
                  <a:lnTo>
                    <a:pt x="392512" y="153275"/>
                  </a:lnTo>
                  <a:lnTo>
                    <a:pt x="397763" y="198881"/>
                  </a:lnTo>
                  <a:lnTo>
                    <a:pt x="392512" y="244488"/>
                  </a:lnTo>
                  <a:lnTo>
                    <a:pt x="377552" y="286352"/>
                  </a:lnTo>
                  <a:lnTo>
                    <a:pt x="354076" y="323279"/>
                  </a:lnTo>
                  <a:lnTo>
                    <a:pt x="323279" y="354076"/>
                  </a:lnTo>
                  <a:lnTo>
                    <a:pt x="286352" y="377552"/>
                  </a:lnTo>
                  <a:lnTo>
                    <a:pt x="244488" y="392512"/>
                  </a:lnTo>
                  <a:lnTo>
                    <a:pt x="198882" y="397763"/>
                  </a:lnTo>
                  <a:lnTo>
                    <a:pt x="153275" y="392512"/>
                  </a:lnTo>
                  <a:lnTo>
                    <a:pt x="111411" y="377552"/>
                  </a:lnTo>
                  <a:lnTo>
                    <a:pt x="74484" y="354076"/>
                  </a:lnTo>
                  <a:lnTo>
                    <a:pt x="43687" y="323279"/>
                  </a:lnTo>
                  <a:lnTo>
                    <a:pt x="20211" y="286352"/>
                  </a:lnTo>
                  <a:lnTo>
                    <a:pt x="5251" y="244488"/>
                  </a:lnTo>
                  <a:lnTo>
                    <a:pt x="0" y="19888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700521" y="2249170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5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938527" y="1205483"/>
            <a:ext cx="5039995" cy="1091565"/>
            <a:chOff x="1938527" y="1205483"/>
            <a:chExt cx="5039995" cy="1091565"/>
          </a:xfrm>
        </p:grpSpPr>
        <p:sp>
          <p:nvSpPr>
            <p:cNvPr id="36" name="object 36"/>
            <p:cNvSpPr/>
            <p:nvPr/>
          </p:nvSpPr>
          <p:spPr>
            <a:xfrm>
              <a:off x="4648961" y="1986533"/>
              <a:ext cx="421005" cy="300355"/>
            </a:xfrm>
            <a:custGeom>
              <a:avLst/>
              <a:gdLst/>
              <a:ahLst/>
              <a:cxnLst/>
              <a:rect l="l" t="t" r="r" b="b"/>
              <a:pathLst>
                <a:path w="421004" h="300355">
                  <a:moveTo>
                    <a:pt x="370586" y="0"/>
                  </a:moveTo>
                  <a:lnTo>
                    <a:pt x="50037" y="0"/>
                  </a:lnTo>
                  <a:lnTo>
                    <a:pt x="30539" y="3925"/>
                  </a:lnTo>
                  <a:lnTo>
                    <a:pt x="14636" y="14636"/>
                  </a:lnTo>
                  <a:lnTo>
                    <a:pt x="3925" y="30539"/>
                  </a:lnTo>
                  <a:lnTo>
                    <a:pt x="0" y="50037"/>
                  </a:lnTo>
                  <a:lnTo>
                    <a:pt x="0" y="250189"/>
                  </a:lnTo>
                  <a:lnTo>
                    <a:pt x="3925" y="269688"/>
                  </a:lnTo>
                  <a:lnTo>
                    <a:pt x="14636" y="285591"/>
                  </a:lnTo>
                  <a:lnTo>
                    <a:pt x="30539" y="296302"/>
                  </a:lnTo>
                  <a:lnTo>
                    <a:pt x="50037" y="300227"/>
                  </a:lnTo>
                  <a:lnTo>
                    <a:pt x="370586" y="300227"/>
                  </a:lnTo>
                  <a:lnTo>
                    <a:pt x="390084" y="296302"/>
                  </a:lnTo>
                  <a:lnTo>
                    <a:pt x="405987" y="285591"/>
                  </a:lnTo>
                  <a:lnTo>
                    <a:pt x="416698" y="269688"/>
                  </a:lnTo>
                  <a:lnTo>
                    <a:pt x="420624" y="250189"/>
                  </a:lnTo>
                  <a:lnTo>
                    <a:pt x="420624" y="50037"/>
                  </a:lnTo>
                  <a:lnTo>
                    <a:pt x="416698" y="30539"/>
                  </a:lnTo>
                  <a:lnTo>
                    <a:pt x="405987" y="14636"/>
                  </a:lnTo>
                  <a:lnTo>
                    <a:pt x="390084" y="3925"/>
                  </a:lnTo>
                  <a:lnTo>
                    <a:pt x="37058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48961" y="1986533"/>
              <a:ext cx="421005" cy="300355"/>
            </a:xfrm>
            <a:custGeom>
              <a:avLst/>
              <a:gdLst/>
              <a:ahLst/>
              <a:cxnLst/>
              <a:rect l="l" t="t" r="r" b="b"/>
              <a:pathLst>
                <a:path w="421004" h="300355">
                  <a:moveTo>
                    <a:pt x="0" y="50037"/>
                  </a:moveTo>
                  <a:lnTo>
                    <a:pt x="3925" y="30539"/>
                  </a:lnTo>
                  <a:lnTo>
                    <a:pt x="14636" y="14636"/>
                  </a:lnTo>
                  <a:lnTo>
                    <a:pt x="30539" y="3925"/>
                  </a:lnTo>
                  <a:lnTo>
                    <a:pt x="50037" y="0"/>
                  </a:lnTo>
                  <a:lnTo>
                    <a:pt x="370586" y="0"/>
                  </a:lnTo>
                  <a:lnTo>
                    <a:pt x="390084" y="3925"/>
                  </a:lnTo>
                  <a:lnTo>
                    <a:pt x="405987" y="14636"/>
                  </a:lnTo>
                  <a:lnTo>
                    <a:pt x="416698" y="30539"/>
                  </a:lnTo>
                  <a:lnTo>
                    <a:pt x="420624" y="50037"/>
                  </a:lnTo>
                  <a:lnTo>
                    <a:pt x="420624" y="250189"/>
                  </a:lnTo>
                  <a:lnTo>
                    <a:pt x="416698" y="269688"/>
                  </a:lnTo>
                  <a:lnTo>
                    <a:pt x="405987" y="285591"/>
                  </a:lnTo>
                  <a:lnTo>
                    <a:pt x="390084" y="296302"/>
                  </a:lnTo>
                  <a:lnTo>
                    <a:pt x="370586" y="300227"/>
                  </a:lnTo>
                  <a:lnTo>
                    <a:pt x="50037" y="300227"/>
                  </a:lnTo>
                  <a:lnTo>
                    <a:pt x="30539" y="296302"/>
                  </a:lnTo>
                  <a:lnTo>
                    <a:pt x="14636" y="285591"/>
                  </a:lnTo>
                  <a:lnTo>
                    <a:pt x="3925" y="269688"/>
                  </a:lnTo>
                  <a:lnTo>
                    <a:pt x="0" y="250189"/>
                  </a:lnTo>
                  <a:lnTo>
                    <a:pt x="0" y="5003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5642" y="2013330"/>
              <a:ext cx="198881" cy="24599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938527" y="1205483"/>
              <a:ext cx="5039995" cy="339090"/>
            </a:xfrm>
            <a:custGeom>
              <a:avLst/>
              <a:gdLst/>
              <a:ahLst/>
              <a:cxnLst/>
              <a:rect l="l" t="t" r="r" b="b"/>
              <a:pathLst>
                <a:path w="5039995" h="339090">
                  <a:moveTo>
                    <a:pt x="28956" y="252221"/>
                  </a:moveTo>
                  <a:lnTo>
                    <a:pt x="0" y="252221"/>
                  </a:lnTo>
                  <a:lnTo>
                    <a:pt x="43434" y="339089"/>
                  </a:lnTo>
                  <a:lnTo>
                    <a:pt x="79628" y="266700"/>
                  </a:lnTo>
                  <a:lnTo>
                    <a:pt x="28956" y="266700"/>
                  </a:lnTo>
                  <a:lnTo>
                    <a:pt x="28956" y="252221"/>
                  </a:lnTo>
                  <a:close/>
                </a:path>
                <a:path w="5039995" h="339090">
                  <a:moveTo>
                    <a:pt x="4981956" y="252221"/>
                  </a:moveTo>
                  <a:lnTo>
                    <a:pt x="4953000" y="252221"/>
                  </a:lnTo>
                  <a:lnTo>
                    <a:pt x="4996433" y="339089"/>
                  </a:lnTo>
                  <a:lnTo>
                    <a:pt x="5032629" y="266700"/>
                  </a:lnTo>
                  <a:lnTo>
                    <a:pt x="4981956" y="266700"/>
                  </a:lnTo>
                  <a:lnTo>
                    <a:pt x="4981956" y="252221"/>
                  </a:lnTo>
                  <a:close/>
                </a:path>
                <a:path w="5039995" h="339090">
                  <a:moveTo>
                    <a:pt x="5004435" y="0"/>
                  </a:moveTo>
                  <a:lnTo>
                    <a:pt x="35433" y="0"/>
                  </a:lnTo>
                  <a:lnTo>
                    <a:pt x="28956" y="6476"/>
                  </a:lnTo>
                  <a:lnTo>
                    <a:pt x="28956" y="266700"/>
                  </a:lnTo>
                  <a:lnTo>
                    <a:pt x="57912" y="266700"/>
                  </a:lnTo>
                  <a:lnTo>
                    <a:pt x="57912" y="28955"/>
                  </a:lnTo>
                  <a:lnTo>
                    <a:pt x="43434" y="28955"/>
                  </a:lnTo>
                  <a:lnTo>
                    <a:pt x="57912" y="14477"/>
                  </a:lnTo>
                  <a:lnTo>
                    <a:pt x="5010912" y="14477"/>
                  </a:lnTo>
                  <a:lnTo>
                    <a:pt x="5010912" y="6476"/>
                  </a:lnTo>
                  <a:lnTo>
                    <a:pt x="5004435" y="0"/>
                  </a:lnTo>
                  <a:close/>
                </a:path>
                <a:path w="5039995" h="339090">
                  <a:moveTo>
                    <a:pt x="86868" y="252221"/>
                  </a:moveTo>
                  <a:lnTo>
                    <a:pt x="57912" y="252221"/>
                  </a:lnTo>
                  <a:lnTo>
                    <a:pt x="57912" y="266700"/>
                  </a:lnTo>
                  <a:lnTo>
                    <a:pt x="79628" y="266700"/>
                  </a:lnTo>
                  <a:lnTo>
                    <a:pt x="86868" y="252221"/>
                  </a:lnTo>
                  <a:close/>
                </a:path>
                <a:path w="5039995" h="339090">
                  <a:moveTo>
                    <a:pt x="4981956" y="14477"/>
                  </a:moveTo>
                  <a:lnTo>
                    <a:pt x="4981956" y="266700"/>
                  </a:lnTo>
                  <a:lnTo>
                    <a:pt x="5010912" y="266700"/>
                  </a:lnTo>
                  <a:lnTo>
                    <a:pt x="5010912" y="28955"/>
                  </a:lnTo>
                  <a:lnTo>
                    <a:pt x="4996433" y="28955"/>
                  </a:lnTo>
                  <a:lnTo>
                    <a:pt x="4981956" y="14477"/>
                  </a:lnTo>
                  <a:close/>
                </a:path>
                <a:path w="5039995" h="339090">
                  <a:moveTo>
                    <a:pt x="5039868" y="252221"/>
                  </a:moveTo>
                  <a:lnTo>
                    <a:pt x="5010912" y="252221"/>
                  </a:lnTo>
                  <a:lnTo>
                    <a:pt x="5010912" y="266700"/>
                  </a:lnTo>
                  <a:lnTo>
                    <a:pt x="5032629" y="266700"/>
                  </a:lnTo>
                  <a:lnTo>
                    <a:pt x="5039868" y="252221"/>
                  </a:lnTo>
                  <a:close/>
                </a:path>
                <a:path w="5039995" h="339090">
                  <a:moveTo>
                    <a:pt x="57912" y="14477"/>
                  </a:moveTo>
                  <a:lnTo>
                    <a:pt x="43434" y="28955"/>
                  </a:lnTo>
                  <a:lnTo>
                    <a:pt x="57912" y="28955"/>
                  </a:lnTo>
                  <a:lnTo>
                    <a:pt x="57912" y="14477"/>
                  </a:lnTo>
                  <a:close/>
                </a:path>
                <a:path w="5039995" h="339090">
                  <a:moveTo>
                    <a:pt x="4981956" y="14477"/>
                  </a:moveTo>
                  <a:lnTo>
                    <a:pt x="57912" y="14477"/>
                  </a:lnTo>
                  <a:lnTo>
                    <a:pt x="57912" y="28955"/>
                  </a:lnTo>
                  <a:lnTo>
                    <a:pt x="4981956" y="28955"/>
                  </a:lnTo>
                  <a:lnTo>
                    <a:pt x="4981956" y="14477"/>
                  </a:lnTo>
                  <a:close/>
                </a:path>
                <a:path w="5039995" h="339090">
                  <a:moveTo>
                    <a:pt x="5010912" y="14477"/>
                  </a:moveTo>
                  <a:lnTo>
                    <a:pt x="4981956" y="14477"/>
                  </a:lnTo>
                  <a:lnTo>
                    <a:pt x="4996433" y="28955"/>
                  </a:lnTo>
                  <a:lnTo>
                    <a:pt x="5010912" y="28955"/>
                  </a:lnTo>
                  <a:lnTo>
                    <a:pt x="5010912" y="14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799969" y="1210436"/>
            <a:ext cx="3299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Federation </a:t>
            </a:r>
            <a:r>
              <a:rPr sz="2400" spc="-5" dirty="0">
                <a:latin typeface="Arial"/>
                <a:cs typeface="Arial"/>
              </a:rPr>
              <a:t>circle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trust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444490" y="3106166"/>
            <a:ext cx="2027555" cy="2279015"/>
            <a:chOff x="5444490" y="3106166"/>
            <a:chExt cx="2027555" cy="2279015"/>
          </a:xfrm>
        </p:grpSpPr>
        <p:sp>
          <p:nvSpPr>
            <p:cNvPr id="42" name="object 42"/>
            <p:cNvSpPr/>
            <p:nvPr/>
          </p:nvSpPr>
          <p:spPr>
            <a:xfrm>
              <a:off x="5444490" y="3106166"/>
              <a:ext cx="2027555" cy="2279015"/>
            </a:xfrm>
            <a:custGeom>
              <a:avLst/>
              <a:gdLst/>
              <a:ahLst/>
              <a:cxnLst/>
              <a:rect l="l" t="t" r="r" b="b"/>
              <a:pathLst>
                <a:path w="2027554" h="2279015">
                  <a:moveTo>
                    <a:pt x="25273" y="2185162"/>
                  </a:moveTo>
                  <a:lnTo>
                    <a:pt x="0" y="2278888"/>
                  </a:lnTo>
                  <a:lnTo>
                    <a:pt x="90170" y="2242820"/>
                  </a:lnTo>
                  <a:lnTo>
                    <a:pt x="80735" y="2234438"/>
                  </a:lnTo>
                  <a:lnTo>
                    <a:pt x="58927" y="2234438"/>
                  </a:lnTo>
                  <a:lnTo>
                    <a:pt x="37211" y="2215134"/>
                  </a:lnTo>
                  <a:lnTo>
                    <a:pt x="46827" y="2204311"/>
                  </a:lnTo>
                  <a:lnTo>
                    <a:pt x="25273" y="2185162"/>
                  </a:lnTo>
                  <a:close/>
                </a:path>
                <a:path w="2027554" h="2279015">
                  <a:moveTo>
                    <a:pt x="46827" y="2204311"/>
                  </a:moveTo>
                  <a:lnTo>
                    <a:pt x="37211" y="2215134"/>
                  </a:lnTo>
                  <a:lnTo>
                    <a:pt x="58927" y="2234438"/>
                  </a:lnTo>
                  <a:lnTo>
                    <a:pt x="68548" y="2223610"/>
                  </a:lnTo>
                  <a:lnTo>
                    <a:pt x="46827" y="2204311"/>
                  </a:lnTo>
                  <a:close/>
                </a:path>
                <a:path w="2027554" h="2279015">
                  <a:moveTo>
                    <a:pt x="68548" y="2223610"/>
                  </a:moveTo>
                  <a:lnTo>
                    <a:pt x="58927" y="2234438"/>
                  </a:lnTo>
                  <a:lnTo>
                    <a:pt x="80735" y="2234438"/>
                  </a:lnTo>
                  <a:lnTo>
                    <a:pt x="68548" y="2223610"/>
                  </a:lnTo>
                  <a:close/>
                </a:path>
                <a:path w="2027554" h="2279015">
                  <a:moveTo>
                    <a:pt x="2005457" y="0"/>
                  </a:moveTo>
                  <a:lnTo>
                    <a:pt x="46827" y="2204311"/>
                  </a:lnTo>
                  <a:lnTo>
                    <a:pt x="68548" y="2223610"/>
                  </a:lnTo>
                  <a:lnTo>
                    <a:pt x="2027046" y="19304"/>
                  </a:lnTo>
                  <a:lnTo>
                    <a:pt x="200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5401" y="3601878"/>
              <a:ext cx="943419" cy="98164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774436" y="4628388"/>
              <a:ext cx="398145" cy="399415"/>
            </a:xfrm>
            <a:custGeom>
              <a:avLst/>
              <a:gdLst/>
              <a:ahLst/>
              <a:cxnLst/>
              <a:rect l="l" t="t" r="r" b="b"/>
              <a:pathLst>
                <a:path w="398145" h="399414">
                  <a:moveTo>
                    <a:pt x="198881" y="0"/>
                  </a:moveTo>
                  <a:lnTo>
                    <a:pt x="153275" y="5274"/>
                  </a:lnTo>
                  <a:lnTo>
                    <a:pt x="111411" y="20296"/>
                  </a:lnTo>
                  <a:lnTo>
                    <a:pt x="74484" y="43867"/>
                  </a:lnTo>
                  <a:lnTo>
                    <a:pt x="43687" y="74787"/>
                  </a:lnTo>
                  <a:lnTo>
                    <a:pt x="20211" y="111856"/>
                  </a:lnTo>
                  <a:lnTo>
                    <a:pt x="5251" y="153875"/>
                  </a:lnTo>
                  <a:lnTo>
                    <a:pt x="0" y="199644"/>
                  </a:lnTo>
                  <a:lnTo>
                    <a:pt x="5251" y="245412"/>
                  </a:lnTo>
                  <a:lnTo>
                    <a:pt x="20211" y="287431"/>
                  </a:lnTo>
                  <a:lnTo>
                    <a:pt x="43687" y="324500"/>
                  </a:lnTo>
                  <a:lnTo>
                    <a:pt x="74484" y="355420"/>
                  </a:lnTo>
                  <a:lnTo>
                    <a:pt x="111411" y="378991"/>
                  </a:lnTo>
                  <a:lnTo>
                    <a:pt x="153275" y="394013"/>
                  </a:lnTo>
                  <a:lnTo>
                    <a:pt x="198881" y="399288"/>
                  </a:lnTo>
                  <a:lnTo>
                    <a:pt x="244488" y="394013"/>
                  </a:lnTo>
                  <a:lnTo>
                    <a:pt x="286352" y="378991"/>
                  </a:lnTo>
                  <a:lnTo>
                    <a:pt x="323279" y="355420"/>
                  </a:lnTo>
                  <a:lnTo>
                    <a:pt x="354076" y="324500"/>
                  </a:lnTo>
                  <a:lnTo>
                    <a:pt x="377552" y="287431"/>
                  </a:lnTo>
                  <a:lnTo>
                    <a:pt x="392512" y="245412"/>
                  </a:lnTo>
                  <a:lnTo>
                    <a:pt x="397763" y="199644"/>
                  </a:lnTo>
                  <a:lnTo>
                    <a:pt x="392512" y="153875"/>
                  </a:lnTo>
                  <a:lnTo>
                    <a:pt x="377552" y="111856"/>
                  </a:lnTo>
                  <a:lnTo>
                    <a:pt x="354076" y="74787"/>
                  </a:lnTo>
                  <a:lnTo>
                    <a:pt x="323279" y="43867"/>
                  </a:lnTo>
                  <a:lnTo>
                    <a:pt x="286352" y="20296"/>
                  </a:lnTo>
                  <a:lnTo>
                    <a:pt x="244488" y="5274"/>
                  </a:lnTo>
                  <a:lnTo>
                    <a:pt x="198881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774436" y="4628388"/>
              <a:ext cx="398145" cy="399415"/>
            </a:xfrm>
            <a:custGeom>
              <a:avLst/>
              <a:gdLst/>
              <a:ahLst/>
              <a:cxnLst/>
              <a:rect l="l" t="t" r="r" b="b"/>
              <a:pathLst>
                <a:path w="398145" h="399414">
                  <a:moveTo>
                    <a:pt x="0" y="199644"/>
                  </a:moveTo>
                  <a:lnTo>
                    <a:pt x="5251" y="153875"/>
                  </a:lnTo>
                  <a:lnTo>
                    <a:pt x="20211" y="111856"/>
                  </a:lnTo>
                  <a:lnTo>
                    <a:pt x="43687" y="74787"/>
                  </a:lnTo>
                  <a:lnTo>
                    <a:pt x="74484" y="43867"/>
                  </a:lnTo>
                  <a:lnTo>
                    <a:pt x="111411" y="20296"/>
                  </a:lnTo>
                  <a:lnTo>
                    <a:pt x="153275" y="5274"/>
                  </a:lnTo>
                  <a:lnTo>
                    <a:pt x="198881" y="0"/>
                  </a:lnTo>
                  <a:lnTo>
                    <a:pt x="244488" y="5274"/>
                  </a:lnTo>
                  <a:lnTo>
                    <a:pt x="286352" y="20296"/>
                  </a:lnTo>
                  <a:lnTo>
                    <a:pt x="323279" y="43867"/>
                  </a:lnTo>
                  <a:lnTo>
                    <a:pt x="354076" y="74787"/>
                  </a:lnTo>
                  <a:lnTo>
                    <a:pt x="377552" y="111856"/>
                  </a:lnTo>
                  <a:lnTo>
                    <a:pt x="392512" y="153875"/>
                  </a:lnTo>
                  <a:lnTo>
                    <a:pt x="397763" y="199644"/>
                  </a:lnTo>
                  <a:lnTo>
                    <a:pt x="392512" y="245412"/>
                  </a:lnTo>
                  <a:lnTo>
                    <a:pt x="377552" y="287431"/>
                  </a:lnTo>
                  <a:lnTo>
                    <a:pt x="354076" y="324500"/>
                  </a:lnTo>
                  <a:lnTo>
                    <a:pt x="323279" y="355420"/>
                  </a:lnTo>
                  <a:lnTo>
                    <a:pt x="286352" y="378991"/>
                  </a:lnTo>
                  <a:lnTo>
                    <a:pt x="244488" y="394013"/>
                  </a:lnTo>
                  <a:lnTo>
                    <a:pt x="198881" y="399288"/>
                  </a:lnTo>
                  <a:lnTo>
                    <a:pt x="153275" y="394013"/>
                  </a:lnTo>
                  <a:lnTo>
                    <a:pt x="111411" y="378991"/>
                  </a:lnTo>
                  <a:lnTo>
                    <a:pt x="74484" y="355420"/>
                  </a:lnTo>
                  <a:lnTo>
                    <a:pt x="43687" y="324500"/>
                  </a:lnTo>
                  <a:lnTo>
                    <a:pt x="20211" y="287431"/>
                  </a:lnTo>
                  <a:lnTo>
                    <a:pt x="5251" y="245412"/>
                  </a:lnTo>
                  <a:lnTo>
                    <a:pt x="0" y="1996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091178" y="4569345"/>
            <a:ext cx="2000885" cy="139636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15"/>
              </a:spcBef>
            </a:pPr>
            <a:r>
              <a:rPr sz="2400" dirty="0">
                <a:latin typeface="Calibri"/>
                <a:cs typeface="Calibri"/>
              </a:rPr>
              <a:t>6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000" dirty="0">
                <a:latin typeface="Arial"/>
                <a:cs typeface="Arial"/>
              </a:rPr>
              <a:t>Browser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/>
              <a:cs typeface="Arial"/>
            </a:endParaRPr>
          </a:p>
          <a:p>
            <a:pPr marL="110617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User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678173" y="2796032"/>
            <a:ext cx="1843405" cy="11887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828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Artefact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000" dirty="0">
                <a:latin typeface="Arial"/>
                <a:cs typeface="Arial"/>
              </a:rPr>
              <a:t>The artefact is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33655">
              <a:lnSpc>
                <a:spcPct val="100000"/>
              </a:lnSpc>
              <a:spcBef>
                <a:spcPts val="395"/>
              </a:spcBef>
            </a:pPr>
            <a:r>
              <a:rPr sz="2000" dirty="0">
                <a:latin typeface="Arial"/>
                <a:cs typeface="Arial"/>
              </a:rPr>
              <a:t>reference to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275582" y="4010659"/>
            <a:ext cx="6483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token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594103" y="1511808"/>
            <a:ext cx="745490" cy="746760"/>
            <a:chOff x="1594103" y="1511808"/>
            <a:chExt cx="745490" cy="746760"/>
          </a:xfrm>
        </p:grpSpPr>
        <p:sp>
          <p:nvSpPr>
            <p:cNvPr id="50" name="object 50"/>
            <p:cNvSpPr/>
            <p:nvPr/>
          </p:nvSpPr>
          <p:spPr>
            <a:xfrm>
              <a:off x="1607057" y="1524762"/>
              <a:ext cx="719455" cy="721360"/>
            </a:xfrm>
            <a:custGeom>
              <a:avLst/>
              <a:gdLst/>
              <a:ahLst/>
              <a:cxnLst/>
              <a:rect l="l" t="t" r="r" b="b"/>
              <a:pathLst>
                <a:path w="719455" h="721360">
                  <a:moveTo>
                    <a:pt x="643762" y="0"/>
                  </a:moveTo>
                  <a:lnTo>
                    <a:pt x="75565" y="0"/>
                  </a:lnTo>
                  <a:lnTo>
                    <a:pt x="46130" y="5931"/>
                  </a:lnTo>
                  <a:lnTo>
                    <a:pt x="22113" y="22113"/>
                  </a:lnTo>
                  <a:lnTo>
                    <a:pt x="5931" y="46130"/>
                  </a:lnTo>
                  <a:lnTo>
                    <a:pt x="0" y="75564"/>
                  </a:lnTo>
                  <a:lnTo>
                    <a:pt x="0" y="645287"/>
                  </a:lnTo>
                  <a:lnTo>
                    <a:pt x="5931" y="674721"/>
                  </a:lnTo>
                  <a:lnTo>
                    <a:pt x="22113" y="698738"/>
                  </a:lnTo>
                  <a:lnTo>
                    <a:pt x="46130" y="714920"/>
                  </a:lnTo>
                  <a:lnTo>
                    <a:pt x="75565" y="720851"/>
                  </a:lnTo>
                  <a:lnTo>
                    <a:pt x="643762" y="720851"/>
                  </a:lnTo>
                  <a:lnTo>
                    <a:pt x="673197" y="714920"/>
                  </a:lnTo>
                  <a:lnTo>
                    <a:pt x="697214" y="698738"/>
                  </a:lnTo>
                  <a:lnTo>
                    <a:pt x="713396" y="674721"/>
                  </a:lnTo>
                  <a:lnTo>
                    <a:pt x="719328" y="645287"/>
                  </a:lnTo>
                  <a:lnTo>
                    <a:pt x="719328" y="75564"/>
                  </a:lnTo>
                  <a:lnTo>
                    <a:pt x="713396" y="46130"/>
                  </a:lnTo>
                  <a:lnTo>
                    <a:pt x="697214" y="22113"/>
                  </a:lnTo>
                  <a:lnTo>
                    <a:pt x="673197" y="5931"/>
                  </a:lnTo>
                  <a:lnTo>
                    <a:pt x="643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607057" y="1524762"/>
              <a:ext cx="719455" cy="721360"/>
            </a:xfrm>
            <a:custGeom>
              <a:avLst/>
              <a:gdLst/>
              <a:ahLst/>
              <a:cxnLst/>
              <a:rect l="l" t="t" r="r" b="b"/>
              <a:pathLst>
                <a:path w="719455" h="721360">
                  <a:moveTo>
                    <a:pt x="0" y="75564"/>
                  </a:moveTo>
                  <a:lnTo>
                    <a:pt x="5931" y="46130"/>
                  </a:lnTo>
                  <a:lnTo>
                    <a:pt x="22113" y="22113"/>
                  </a:lnTo>
                  <a:lnTo>
                    <a:pt x="46130" y="5931"/>
                  </a:lnTo>
                  <a:lnTo>
                    <a:pt x="75565" y="0"/>
                  </a:lnTo>
                  <a:lnTo>
                    <a:pt x="643762" y="0"/>
                  </a:lnTo>
                  <a:lnTo>
                    <a:pt x="673197" y="5931"/>
                  </a:lnTo>
                  <a:lnTo>
                    <a:pt x="697214" y="22113"/>
                  </a:lnTo>
                  <a:lnTo>
                    <a:pt x="713396" y="46130"/>
                  </a:lnTo>
                  <a:lnTo>
                    <a:pt x="719328" y="75564"/>
                  </a:lnTo>
                  <a:lnTo>
                    <a:pt x="719328" y="645287"/>
                  </a:lnTo>
                  <a:lnTo>
                    <a:pt x="713396" y="674721"/>
                  </a:lnTo>
                  <a:lnTo>
                    <a:pt x="697214" y="698738"/>
                  </a:lnTo>
                  <a:lnTo>
                    <a:pt x="673197" y="714920"/>
                  </a:lnTo>
                  <a:lnTo>
                    <a:pt x="643762" y="720851"/>
                  </a:lnTo>
                  <a:lnTo>
                    <a:pt x="75565" y="720851"/>
                  </a:lnTo>
                  <a:lnTo>
                    <a:pt x="46130" y="714920"/>
                  </a:lnTo>
                  <a:lnTo>
                    <a:pt x="22113" y="698738"/>
                  </a:lnTo>
                  <a:lnTo>
                    <a:pt x="5931" y="674721"/>
                  </a:lnTo>
                  <a:lnTo>
                    <a:pt x="0" y="645287"/>
                  </a:lnTo>
                  <a:lnTo>
                    <a:pt x="0" y="75564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755647" y="1981200"/>
              <a:ext cx="433070" cy="212090"/>
            </a:xfrm>
            <a:custGeom>
              <a:avLst/>
              <a:gdLst/>
              <a:ahLst/>
              <a:cxnLst/>
              <a:rect l="l" t="t" r="r" b="b"/>
              <a:pathLst>
                <a:path w="433069" h="212089">
                  <a:moveTo>
                    <a:pt x="432815" y="0"/>
                  </a:moveTo>
                  <a:lnTo>
                    <a:pt x="0" y="0"/>
                  </a:lnTo>
                  <a:lnTo>
                    <a:pt x="0" y="17145"/>
                  </a:lnTo>
                  <a:lnTo>
                    <a:pt x="3682" y="63626"/>
                  </a:lnTo>
                  <a:lnTo>
                    <a:pt x="15239" y="129159"/>
                  </a:lnTo>
                  <a:lnTo>
                    <a:pt x="25526" y="166497"/>
                  </a:lnTo>
                  <a:lnTo>
                    <a:pt x="38988" y="205104"/>
                  </a:lnTo>
                  <a:lnTo>
                    <a:pt x="148589" y="211836"/>
                  </a:lnTo>
                  <a:lnTo>
                    <a:pt x="272160" y="211836"/>
                  </a:lnTo>
                  <a:lnTo>
                    <a:pt x="301370" y="211200"/>
                  </a:lnTo>
                  <a:lnTo>
                    <a:pt x="347599" y="211200"/>
                  </a:lnTo>
                  <a:lnTo>
                    <a:pt x="363981" y="210565"/>
                  </a:lnTo>
                  <a:lnTo>
                    <a:pt x="378587" y="210565"/>
                  </a:lnTo>
                  <a:lnTo>
                    <a:pt x="381126" y="207517"/>
                  </a:lnTo>
                  <a:lnTo>
                    <a:pt x="407796" y="169037"/>
                  </a:lnTo>
                  <a:lnTo>
                    <a:pt x="426084" y="126746"/>
                  </a:lnTo>
                  <a:lnTo>
                    <a:pt x="432815" y="78359"/>
                  </a:lnTo>
                  <a:lnTo>
                    <a:pt x="431545" y="52704"/>
                  </a:lnTo>
                  <a:lnTo>
                    <a:pt x="431545" y="27559"/>
                  </a:lnTo>
                  <a:lnTo>
                    <a:pt x="432815" y="8000"/>
                  </a:lnTo>
                  <a:lnTo>
                    <a:pt x="4328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6795" y="1568196"/>
              <a:ext cx="350520" cy="17525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687067" y="1687068"/>
              <a:ext cx="561340" cy="394970"/>
            </a:xfrm>
            <a:custGeom>
              <a:avLst/>
              <a:gdLst/>
              <a:ahLst/>
              <a:cxnLst/>
              <a:rect l="l" t="t" r="r" b="b"/>
              <a:pathLst>
                <a:path w="561339" h="394969">
                  <a:moveTo>
                    <a:pt x="518921" y="0"/>
                  </a:moveTo>
                  <a:lnTo>
                    <a:pt x="46736" y="0"/>
                  </a:lnTo>
                  <a:lnTo>
                    <a:pt x="37083" y="635"/>
                  </a:lnTo>
                  <a:lnTo>
                    <a:pt x="4190" y="28575"/>
                  </a:lnTo>
                  <a:lnTo>
                    <a:pt x="0" y="47498"/>
                  </a:lnTo>
                  <a:lnTo>
                    <a:pt x="0" y="346583"/>
                  </a:lnTo>
                  <a:lnTo>
                    <a:pt x="17018" y="383794"/>
                  </a:lnTo>
                  <a:lnTo>
                    <a:pt x="21208" y="386207"/>
                  </a:lnTo>
                  <a:lnTo>
                    <a:pt x="24892" y="389255"/>
                  </a:lnTo>
                  <a:lnTo>
                    <a:pt x="28575" y="391033"/>
                  </a:lnTo>
                  <a:lnTo>
                    <a:pt x="33400" y="392303"/>
                  </a:lnTo>
                  <a:lnTo>
                    <a:pt x="37083" y="394081"/>
                  </a:lnTo>
                  <a:lnTo>
                    <a:pt x="41909" y="394716"/>
                  </a:lnTo>
                  <a:lnTo>
                    <a:pt x="518921" y="394716"/>
                  </a:lnTo>
                  <a:lnTo>
                    <a:pt x="522605" y="394081"/>
                  </a:lnTo>
                  <a:lnTo>
                    <a:pt x="531113" y="391033"/>
                  </a:lnTo>
                  <a:lnTo>
                    <a:pt x="535305" y="389255"/>
                  </a:lnTo>
                  <a:lnTo>
                    <a:pt x="538988" y="386207"/>
                  </a:lnTo>
                  <a:lnTo>
                    <a:pt x="543179" y="383794"/>
                  </a:lnTo>
                  <a:lnTo>
                    <a:pt x="560832" y="346583"/>
                  </a:lnTo>
                  <a:lnTo>
                    <a:pt x="560832" y="47498"/>
                  </a:lnTo>
                  <a:lnTo>
                    <a:pt x="543179" y="10414"/>
                  </a:lnTo>
                  <a:lnTo>
                    <a:pt x="522605" y="635"/>
                  </a:lnTo>
                  <a:lnTo>
                    <a:pt x="5189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06879" y="1706880"/>
              <a:ext cx="521334" cy="352425"/>
            </a:xfrm>
            <a:custGeom>
              <a:avLst/>
              <a:gdLst/>
              <a:ahLst/>
              <a:cxnLst/>
              <a:rect l="l" t="t" r="r" b="b"/>
              <a:pathLst>
                <a:path w="521335" h="352425">
                  <a:moveTo>
                    <a:pt x="495553" y="0"/>
                  </a:moveTo>
                  <a:lnTo>
                    <a:pt x="26796" y="0"/>
                  </a:lnTo>
                  <a:lnTo>
                    <a:pt x="16509" y="1270"/>
                  </a:lnTo>
                  <a:lnTo>
                    <a:pt x="8508" y="6731"/>
                  </a:lnTo>
                  <a:lnTo>
                    <a:pt x="4825" y="11557"/>
                  </a:lnTo>
                  <a:lnTo>
                    <a:pt x="2412" y="15748"/>
                  </a:lnTo>
                  <a:lnTo>
                    <a:pt x="0" y="26162"/>
                  </a:lnTo>
                  <a:lnTo>
                    <a:pt x="0" y="324739"/>
                  </a:lnTo>
                  <a:lnTo>
                    <a:pt x="26796" y="352044"/>
                  </a:lnTo>
                  <a:lnTo>
                    <a:pt x="495553" y="352044"/>
                  </a:lnTo>
                  <a:lnTo>
                    <a:pt x="521207" y="324739"/>
                  </a:lnTo>
                  <a:lnTo>
                    <a:pt x="521207" y="26162"/>
                  </a:lnTo>
                  <a:lnTo>
                    <a:pt x="4955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30324" y="1763267"/>
              <a:ext cx="376555" cy="260985"/>
            </a:xfrm>
            <a:custGeom>
              <a:avLst/>
              <a:gdLst/>
              <a:ahLst/>
              <a:cxnLst/>
              <a:rect l="l" t="t" r="r" b="b"/>
              <a:pathLst>
                <a:path w="376555" h="260985">
                  <a:moveTo>
                    <a:pt x="272796" y="61468"/>
                  </a:moveTo>
                  <a:lnTo>
                    <a:pt x="249301" y="27051"/>
                  </a:lnTo>
                  <a:lnTo>
                    <a:pt x="212471" y="10287"/>
                  </a:lnTo>
                  <a:lnTo>
                    <a:pt x="163576" y="1778"/>
                  </a:lnTo>
                  <a:lnTo>
                    <a:pt x="150876" y="0"/>
                  </a:lnTo>
                  <a:lnTo>
                    <a:pt x="123063" y="0"/>
                  </a:lnTo>
                  <a:lnTo>
                    <a:pt x="109220" y="1778"/>
                  </a:lnTo>
                  <a:lnTo>
                    <a:pt x="96012" y="3048"/>
                  </a:lnTo>
                  <a:lnTo>
                    <a:pt x="49530" y="13843"/>
                  </a:lnTo>
                  <a:lnTo>
                    <a:pt x="16256" y="32512"/>
                  </a:lnTo>
                  <a:lnTo>
                    <a:pt x="0" y="61468"/>
                  </a:lnTo>
                  <a:lnTo>
                    <a:pt x="1270" y="68072"/>
                  </a:lnTo>
                  <a:lnTo>
                    <a:pt x="30734" y="101219"/>
                  </a:lnTo>
                  <a:lnTo>
                    <a:pt x="40386" y="104775"/>
                  </a:lnTo>
                  <a:lnTo>
                    <a:pt x="49530" y="109601"/>
                  </a:lnTo>
                  <a:lnTo>
                    <a:pt x="60325" y="112649"/>
                  </a:lnTo>
                  <a:lnTo>
                    <a:pt x="83312" y="118618"/>
                  </a:lnTo>
                  <a:lnTo>
                    <a:pt x="96012" y="119888"/>
                  </a:lnTo>
                  <a:lnTo>
                    <a:pt x="123063" y="123444"/>
                  </a:lnTo>
                  <a:lnTo>
                    <a:pt x="137033" y="123444"/>
                  </a:lnTo>
                  <a:lnTo>
                    <a:pt x="150876" y="123444"/>
                  </a:lnTo>
                  <a:lnTo>
                    <a:pt x="176784" y="119888"/>
                  </a:lnTo>
                  <a:lnTo>
                    <a:pt x="188849" y="118618"/>
                  </a:lnTo>
                  <a:lnTo>
                    <a:pt x="201549" y="115570"/>
                  </a:lnTo>
                  <a:lnTo>
                    <a:pt x="223266" y="109601"/>
                  </a:lnTo>
                  <a:lnTo>
                    <a:pt x="232410" y="104775"/>
                  </a:lnTo>
                  <a:lnTo>
                    <a:pt x="241427" y="101219"/>
                  </a:lnTo>
                  <a:lnTo>
                    <a:pt x="269113" y="74041"/>
                  </a:lnTo>
                  <a:lnTo>
                    <a:pt x="271526" y="68072"/>
                  </a:lnTo>
                  <a:lnTo>
                    <a:pt x="272796" y="61468"/>
                  </a:lnTo>
                  <a:close/>
                </a:path>
                <a:path w="376555" h="260985">
                  <a:moveTo>
                    <a:pt x="376428" y="193548"/>
                  </a:moveTo>
                  <a:lnTo>
                    <a:pt x="27432" y="193548"/>
                  </a:lnTo>
                  <a:lnTo>
                    <a:pt x="37211" y="260604"/>
                  </a:lnTo>
                  <a:lnTo>
                    <a:pt x="376428" y="260604"/>
                  </a:lnTo>
                  <a:lnTo>
                    <a:pt x="376428" y="1935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7171" y="1869948"/>
              <a:ext cx="112775" cy="236219"/>
            </a:xfrm>
            <a:prstGeom prst="rect">
              <a:avLst/>
            </a:prstGeom>
          </p:spPr>
        </p:pic>
      </p:grpSp>
      <p:sp>
        <p:nvSpPr>
          <p:cNvPr id="58" name="object 58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4148" y="0"/>
            <a:ext cx="52355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OpenID Connect</a:t>
            </a:r>
            <a:r>
              <a:rPr sz="3600" spc="-100" dirty="0"/>
              <a:t> </a:t>
            </a:r>
            <a:r>
              <a:rPr sz="3600" dirty="0"/>
              <a:t>Protocol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693356" y="1036319"/>
            <a:ext cx="7148830" cy="3381375"/>
            <a:chOff x="693356" y="1036319"/>
            <a:chExt cx="7148830" cy="3381375"/>
          </a:xfrm>
        </p:grpSpPr>
        <p:sp>
          <p:nvSpPr>
            <p:cNvPr id="4" name="object 4"/>
            <p:cNvSpPr/>
            <p:nvPr/>
          </p:nvSpPr>
          <p:spPr>
            <a:xfrm>
              <a:off x="7045101" y="1951718"/>
              <a:ext cx="456565" cy="144780"/>
            </a:xfrm>
            <a:custGeom>
              <a:avLst/>
              <a:gdLst/>
              <a:ahLst/>
              <a:cxnLst/>
              <a:rect l="l" t="t" r="r" b="b"/>
              <a:pathLst>
                <a:path w="456565" h="144780">
                  <a:moveTo>
                    <a:pt x="310770" y="0"/>
                  </a:moveTo>
                  <a:lnTo>
                    <a:pt x="145154" y="0"/>
                  </a:lnTo>
                  <a:lnTo>
                    <a:pt x="0" y="144537"/>
                  </a:lnTo>
                  <a:lnTo>
                    <a:pt x="456307" y="144537"/>
                  </a:lnTo>
                  <a:lnTo>
                    <a:pt x="31077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03517" y="1454721"/>
              <a:ext cx="939165" cy="471170"/>
            </a:xfrm>
            <a:custGeom>
              <a:avLst/>
              <a:gdLst/>
              <a:ahLst/>
              <a:cxnLst/>
              <a:rect l="l" t="t" r="r" b="b"/>
              <a:pathLst>
                <a:path w="939165" h="471169">
                  <a:moveTo>
                    <a:pt x="285051" y="0"/>
                  </a:moveTo>
                  <a:lnTo>
                    <a:pt x="0" y="0"/>
                  </a:lnTo>
                  <a:lnTo>
                    <a:pt x="0" y="470585"/>
                  </a:lnTo>
                  <a:lnTo>
                    <a:pt x="285051" y="470585"/>
                  </a:lnTo>
                  <a:lnTo>
                    <a:pt x="285051" y="0"/>
                  </a:lnTo>
                  <a:close/>
                </a:path>
                <a:path w="939165" h="471169">
                  <a:moveTo>
                    <a:pt x="570103" y="0"/>
                  </a:moveTo>
                  <a:lnTo>
                    <a:pt x="372770" y="0"/>
                  </a:lnTo>
                  <a:lnTo>
                    <a:pt x="372770" y="470585"/>
                  </a:lnTo>
                  <a:lnTo>
                    <a:pt x="570103" y="470585"/>
                  </a:lnTo>
                  <a:lnTo>
                    <a:pt x="570103" y="0"/>
                  </a:lnTo>
                  <a:close/>
                </a:path>
                <a:path w="939165" h="471169">
                  <a:moveTo>
                    <a:pt x="939076" y="0"/>
                  </a:moveTo>
                  <a:lnTo>
                    <a:pt x="657809" y="0"/>
                  </a:lnTo>
                  <a:lnTo>
                    <a:pt x="657809" y="470585"/>
                  </a:lnTo>
                  <a:lnTo>
                    <a:pt x="939076" y="470585"/>
                  </a:lnTo>
                  <a:lnTo>
                    <a:pt x="939076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83456" y="1765666"/>
              <a:ext cx="56515" cy="160020"/>
            </a:xfrm>
            <a:custGeom>
              <a:avLst/>
              <a:gdLst/>
              <a:ahLst/>
              <a:cxnLst/>
              <a:rect l="l" t="t" r="r" b="b"/>
              <a:pathLst>
                <a:path w="56515" h="160019">
                  <a:moveTo>
                    <a:pt x="0" y="159634"/>
                  </a:moveTo>
                  <a:lnTo>
                    <a:pt x="56344" y="159634"/>
                  </a:lnTo>
                  <a:lnTo>
                    <a:pt x="56344" y="0"/>
                  </a:lnTo>
                  <a:lnTo>
                    <a:pt x="0" y="0"/>
                  </a:lnTo>
                  <a:lnTo>
                    <a:pt x="0" y="159634"/>
                  </a:lnTo>
                  <a:close/>
                </a:path>
              </a:pathLst>
            </a:custGeom>
            <a:solidFill>
              <a:srgbClr val="82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239" y="1672467"/>
              <a:ext cx="209063" cy="26981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00291" y="1454721"/>
              <a:ext cx="312420" cy="471170"/>
            </a:xfrm>
            <a:custGeom>
              <a:avLst/>
              <a:gdLst/>
              <a:ahLst/>
              <a:cxnLst/>
              <a:rect l="l" t="t" r="r" b="b"/>
              <a:pathLst>
                <a:path w="312420" h="471169">
                  <a:moveTo>
                    <a:pt x="26466" y="0"/>
                  </a:moveTo>
                  <a:lnTo>
                    <a:pt x="0" y="0"/>
                  </a:lnTo>
                  <a:lnTo>
                    <a:pt x="0" y="470585"/>
                  </a:lnTo>
                  <a:lnTo>
                    <a:pt x="26466" y="470585"/>
                  </a:lnTo>
                  <a:lnTo>
                    <a:pt x="26466" y="0"/>
                  </a:lnTo>
                  <a:close/>
                </a:path>
                <a:path w="312420" h="471169">
                  <a:moveTo>
                    <a:pt x="311886" y="0"/>
                  </a:moveTo>
                  <a:lnTo>
                    <a:pt x="285419" y="0"/>
                  </a:lnTo>
                  <a:lnTo>
                    <a:pt x="285419" y="470585"/>
                  </a:lnTo>
                  <a:lnTo>
                    <a:pt x="311886" y="470585"/>
                  </a:lnTo>
                  <a:lnTo>
                    <a:pt x="311886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89528" y="1356216"/>
              <a:ext cx="967740" cy="95885"/>
            </a:xfrm>
            <a:custGeom>
              <a:avLst/>
              <a:gdLst/>
              <a:ahLst/>
              <a:cxnLst/>
              <a:rect l="l" t="t" r="r" b="b"/>
              <a:pathLst>
                <a:path w="967740" h="95884">
                  <a:moveTo>
                    <a:pt x="834369" y="0"/>
                  </a:moveTo>
                  <a:lnTo>
                    <a:pt x="133454" y="0"/>
                  </a:lnTo>
                  <a:lnTo>
                    <a:pt x="0" y="95481"/>
                  </a:lnTo>
                  <a:lnTo>
                    <a:pt x="967456" y="95481"/>
                  </a:lnTo>
                  <a:lnTo>
                    <a:pt x="834369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05600" y="1332826"/>
              <a:ext cx="1136650" cy="645160"/>
            </a:xfrm>
            <a:custGeom>
              <a:avLst/>
              <a:gdLst/>
              <a:ahLst/>
              <a:cxnLst/>
              <a:rect l="l" t="t" r="r" b="b"/>
              <a:pathLst>
                <a:path w="1136650" h="645160">
                  <a:moveTo>
                    <a:pt x="1136065" y="147916"/>
                  </a:moveTo>
                  <a:lnTo>
                    <a:pt x="1010551" y="54025"/>
                  </a:lnTo>
                  <a:lnTo>
                    <a:pt x="1010551" y="147916"/>
                  </a:lnTo>
                  <a:lnTo>
                    <a:pt x="1010551" y="592480"/>
                  </a:lnTo>
                  <a:lnTo>
                    <a:pt x="778802" y="592480"/>
                  </a:lnTo>
                  <a:lnTo>
                    <a:pt x="778802" y="147916"/>
                  </a:lnTo>
                  <a:lnTo>
                    <a:pt x="1010551" y="147916"/>
                  </a:lnTo>
                  <a:lnTo>
                    <a:pt x="1010551" y="54025"/>
                  </a:lnTo>
                  <a:lnTo>
                    <a:pt x="984567" y="34594"/>
                  </a:lnTo>
                  <a:lnTo>
                    <a:pt x="984567" y="98869"/>
                  </a:lnTo>
                  <a:lnTo>
                    <a:pt x="729272" y="98869"/>
                  </a:lnTo>
                  <a:lnTo>
                    <a:pt x="729272" y="147916"/>
                  </a:lnTo>
                  <a:lnTo>
                    <a:pt x="729272" y="592480"/>
                  </a:lnTo>
                  <a:lnTo>
                    <a:pt x="690689" y="592480"/>
                  </a:lnTo>
                  <a:lnTo>
                    <a:pt x="690689" y="147916"/>
                  </a:lnTo>
                  <a:lnTo>
                    <a:pt x="729272" y="147916"/>
                  </a:lnTo>
                  <a:lnTo>
                    <a:pt x="729272" y="98869"/>
                  </a:lnTo>
                  <a:lnTo>
                    <a:pt x="641172" y="98869"/>
                  </a:lnTo>
                  <a:lnTo>
                    <a:pt x="641172" y="147916"/>
                  </a:lnTo>
                  <a:lnTo>
                    <a:pt x="641172" y="592480"/>
                  </a:lnTo>
                  <a:lnTo>
                    <a:pt x="494499" y="592480"/>
                  </a:lnTo>
                  <a:lnTo>
                    <a:pt x="494499" y="147916"/>
                  </a:lnTo>
                  <a:lnTo>
                    <a:pt x="641172" y="147916"/>
                  </a:lnTo>
                  <a:lnTo>
                    <a:pt x="641172" y="98869"/>
                  </a:lnTo>
                  <a:lnTo>
                    <a:pt x="444969" y="98869"/>
                  </a:lnTo>
                  <a:lnTo>
                    <a:pt x="444969" y="147916"/>
                  </a:lnTo>
                  <a:lnTo>
                    <a:pt x="444969" y="592480"/>
                  </a:lnTo>
                  <a:lnTo>
                    <a:pt x="406412" y="592480"/>
                  </a:lnTo>
                  <a:lnTo>
                    <a:pt x="406412" y="147916"/>
                  </a:lnTo>
                  <a:lnTo>
                    <a:pt x="444969" y="147916"/>
                  </a:lnTo>
                  <a:lnTo>
                    <a:pt x="444969" y="98869"/>
                  </a:lnTo>
                  <a:lnTo>
                    <a:pt x="356895" y="98869"/>
                  </a:lnTo>
                  <a:lnTo>
                    <a:pt x="356895" y="147916"/>
                  </a:lnTo>
                  <a:lnTo>
                    <a:pt x="356895" y="592480"/>
                  </a:lnTo>
                  <a:lnTo>
                    <a:pt x="122110" y="592480"/>
                  </a:lnTo>
                  <a:lnTo>
                    <a:pt x="122110" y="147916"/>
                  </a:lnTo>
                  <a:lnTo>
                    <a:pt x="356895" y="147916"/>
                  </a:lnTo>
                  <a:lnTo>
                    <a:pt x="356895" y="98869"/>
                  </a:lnTo>
                  <a:lnTo>
                    <a:pt x="149720" y="98869"/>
                  </a:lnTo>
                  <a:lnTo>
                    <a:pt x="223431" y="49047"/>
                  </a:lnTo>
                  <a:lnTo>
                    <a:pt x="915263" y="49047"/>
                  </a:lnTo>
                  <a:lnTo>
                    <a:pt x="984567" y="98869"/>
                  </a:lnTo>
                  <a:lnTo>
                    <a:pt x="984567" y="34594"/>
                  </a:lnTo>
                  <a:lnTo>
                    <a:pt x="938339" y="0"/>
                  </a:lnTo>
                  <a:lnTo>
                    <a:pt x="197332" y="0"/>
                  </a:lnTo>
                  <a:lnTo>
                    <a:pt x="0" y="147916"/>
                  </a:lnTo>
                  <a:lnTo>
                    <a:pt x="72580" y="147916"/>
                  </a:lnTo>
                  <a:lnTo>
                    <a:pt x="72580" y="592480"/>
                  </a:lnTo>
                  <a:lnTo>
                    <a:pt x="0" y="592480"/>
                  </a:lnTo>
                  <a:lnTo>
                    <a:pt x="0" y="644563"/>
                  </a:lnTo>
                  <a:lnTo>
                    <a:pt x="1136065" y="644563"/>
                  </a:lnTo>
                  <a:lnTo>
                    <a:pt x="1136065" y="592480"/>
                  </a:lnTo>
                  <a:lnTo>
                    <a:pt x="1060069" y="592480"/>
                  </a:lnTo>
                  <a:lnTo>
                    <a:pt x="1060069" y="147916"/>
                  </a:lnTo>
                  <a:lnTo>
                    <a:pt x="1136065" y="1479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2075" y="1640012"/>
              <a:ext cx="244977" cy="31170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874586" y="1530171"/>
              <a:ext cx="796290" cy="595630"/>
            </a:xfrm>
            <a:custGeom>
              <a:avLst/>
              <a:gdLst/>
              <a:ahLst/>
              <a:cxnLst/>
              <a:rect l="l" t="t" r="r" b="b"/>
              <a:pathLst>
                <a:path w="796290" h="595630">
                  <a:moveTo>
                    <a:pt x="48387" y="207949"/>
                  </a:moveTo>
                  <a:lnTo>
                    <a:pt x="0" y="207949"/>
                  </a:lnTo>
                  <a:lnTo>
                    <a:pt x="0" y="306832"/>
                  </a:lnTo>
                  <a:lnTo>
                    <a:pt x="48387" y="306832"/>
                  </a:lnTo>
                  <a:lnTo>
                    <a:pt x="48387" y="207949"/>
                  </a:lnTo>
                  <a:close/>
                </a:path>
                <a:path w="796290" h="595630">
                  <a:moveTo>
                    <a:pt x="48387" y="25"/>
                  </a:moveTo>
                  <a:lnTo>
                    <a:pt x="0" y="25"/>
                  </a:lnTo>
                  <a:lnTo>
                    <a:pt x="0" y="98894"/>
                  </a:lnTo>
                  <a:lnTo>
                    <a:pt x="48387" y="98894"/>
                  </a:lnTo>
                  <a:lnTo>
                    <a:pt x="48387" y="25"/>
                  </a:lnTo>
                  <a:close/>
                </a:path>
                <a:path w="796290" h="595630">
                  <a:moveTo>
                    <a:pt x="141770" y="207949"/>
                  </a:moveTo>
                  <a:lnTo>
                    <a:pt x="93002" y="207949"/>
                  </a:lnTo>
                  <a:lnTo>
                    <a:pt x="93002" y="306832"/>
                  </a:lnTo>
                  <a:lnTo>
                    <a:pt x="141770" y="306832"/>
                  </a:lnTo>
                  <a:lnTo>
                    <a:pt x="141770" y="207949"/>
                  </a:lnTo>
                  <a:close/>
                </a:path>
                <a:path w="796290" h="595630">
                  <a:moveTo>
                    <a:pt x="141770" y="25"/>
                  </a:moveTo>
                  <a:lnTo>
                    <a:pt x="93002" y="25"/>
                  </a:lnTo>
                  <a:lnTo>
                    <a:pt x="93002" y="98894"/>
                  </a:lnTo>
                  <a:lnTo>
                    <a:pt x="141770" y="98894"/>
                  </a:lnTo>
                  <a:lnTo>
                    <a:pt x="141770" y="25"/>
                  </a:lnTo>
                  <a:close/>
                </a:path>
                <a:path w="796290" h="595630">
                  <a:moveTo>
                    <a:pt x="417766" y="0"/>
                  </a:moveTo>
                  <a:lnTo>
                    <a:pt x="380339" y="0"/>
                  </a:lnTo>
                  <a:lnTo>
                    <a:pt x="380339" y="84162"/>
                  </a:lnTo>
                  <a:lnTo>
                    <a:pt x="417766" y="84162"/>
                  </a:lnTo>
                  <a:lnTo>
                    <a:pt x="417766" y="0"/>
                  </a:lnTo>
                  <a:close/>
                </a:path>
                <a:path w="796290" h="595630">
                  <a:moveTo>
                    <a:pt x="691083" y="595528"/>
                  </a:moveTo>
                  <a:lnTo>
                    <a:pt x="513778" y="418528"/>
                  </a:lnTo>
                  <a:lnTo>
                    <a:pt x="475983" y="447217"/>
                  </a:lnTo>
                  <a:lnTo>
                    <a:pt x="575043" y="545706"/>
                  </a:lnTo>
                  <a:lnTo>
                    <a:pt x="225704" y="545706"/>
                  </a:lnTo>
                  <a:lnTo>
                    <a:pt x="324764" y="447217"/>
                  </a:lnTo>
                  <a:lnTo>
                    <a:pt x="286931" y="418528"/>
                  </a:lnTo>
                  <a:lnTo>
                    <a:pt x="109639" y="595528"/>
                  </a:lnTo>
                  <a:lnTo>
                    <a:pt x="691083" y="595528"/>
                  </a:lnTo>
                  <a:close/>
                </a:path>
                <a:path w="796290" h="595630">
                  <a:moveTo>
                    <a:pt x="702056" y="207949"/>
                  </a:moveTo>
                  <a:lnTo>
                    <a:pt x="654050" y="207949"/>
                  </a:lnTo>
                  <a:lnTo>
                    <a:pt x="654050" y="306832"/>
                  </a:lnTo>
                  <a:lnTo>
                    <a:pt x="702056" y="306832"/>
                  </a:lnTo>
                  <a:lnTo>
                    <a:pt x="702056" y="207949"/>
                  </a:lnTo>
                  <a:close/>
                </a:path>
                <a:path w="796290" h="595630">
                  <a:moveTo>
                    <a:pt x="702056" y="25"/>
                  </a:moveTo>
                  <a:lnTo>
                    <a:pt x="654050" y="25"/>
                  </a:lnTo>
                  <a:lnTo>
                    <a:pt x="654050" y="98894"/>
                  </a:lnTo>
                  <a:lnTo>
                    <a:pt x="702056" y="98894"/>
                  </a:lnTo>
                  <a:lnTo>
                    <a:pt x="702056" y="25"/>
                  </a:lnTo>
                  <a:close/>
                </a:path>
                <a:path w="796290" h="595630">
                  <a:moveTo>
                    <a:pt x="795807" y="207949"/>
                  </a:moveTo>
                  <a:lnTo>
                    <a:pt x="746658" y="207949"/>
                  </a:lnTo>
                  <a:lnTo>
                    <a:pt x="746658" y="306832"/>
                  </a:lnTo>
                  <a:lnTo>
                    <a:pt x="795807" y="306832"/>
                  </a:lnTo>
                  <a:lnTo>
                    <a:pt x="795807" y="207949"/>
                  </a:lnTo>
                  <a:close/>
                </a:path>
                <a:path w="796290" h="595630">
                  <a:moveTo>
                    <a:pt x="795807" y="25"/>
                  </a:moveTo>
                  <a:lnTo>
                    <a:pt x="746658" y="25"/>
                  </a:lnTo>
                  <a:lnTo>
                    <a:pt x="746658" y="98894"/>
                  </a:lnTo>
                  <a:lnTo>
                    <a:pt x="795807" y="98894"/>
                  </a:lnTo>
                  <a:lnTo>
                    <a:pt x="795807" y="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6374" y="1306829"/>
              <a:ext cx="683260" cy="685800"/>
            </a:xfrm>
            <a:custGeom>
              <a:avLst/>
              <a:gdLst/>
              <a:ahLst/>
              <a:cxnLst/>
              <a:rect l="l" t="t" r="r" b="b"/>
              <a:pathLst>
                <a:path w="683260" h="685800">
                  <a:moveTo>
                    <a:pt x="0" y="71755"/>
                  </a:moveTo>
                  <a:lnTo>
                    <a:pt x="5637" y="43826"/>
                  </a:lnTo>
                  <a:lnTo>
                    <a:pt x="21013" y="21018"/>
                  </a:lnTo>
                  <a:lnTo>
                    <a:pt x="43821" y="5639"/>
                  </a:lnTo>
                  <a:lnTo>
                    <a:pt x="71755" y="0"/>
                  </a:lnTo>
                  <a:lnTo>
                    <a:pt x="610997" y="0"/>
                  </a:lnTo>
                  <a:lnTo>
                    <a:pt x="638925" y="5639"/>
                  </a:lnTo>
                  <a:lnTo>
                    <a:pt x="661733" y="21018"/>
                  </a:lnTo>
                  <a:lnTo>
                    <a:pt x="677112" y="43826"/>
                  </a:lnTo>
                  <a:lnTo>
                    <a:pt x="682752" y="71755"/>
                  </a:lnTo>
                  <a:lnTo>
                    <a:pt x="682752" y="614045"/>
                  </a:lnTo>
                  <a:lnTo>
                    <a:pt x="677112" y="641973"/>
                  </a:lnTo>
                  <a:lnTo>
                    <a:pt x="661733" y="664781"/>
                  </a:lnTo>
                  <a:lnTo>
                    <a:pt x="638925" y="680160"/>
                  </a:lnTo>
                  <a:lnTo>
                    <a:pt x="610997" y="685800"/>
                  </a:lnTo>
                  <a:lnTo>
                    <a:pt x="71755" y="685800"/>
                  </a:lnTo>
                  <a:lnTo>
                    <a:pt x="43821" y="680160"/>
                  </a:lnTo>
                  <a:lnTo>
                    <a:pt x="21013" y="664781"/>
                  </a:lnTo>
                  <a:lnTo>
                    <a:pt x="5637" y="641973"/>
                  </a:lnTo>
                  <a:lnTo>
                    <a:pt x="0" y="614045"/>
                  </a:lnTo>
                  <a:lnTo>
                    <a:pt x="0" y="71755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5820" y="1741931"/>
              <a:ext cx="413384" cy="201295"/>
            </a:xfrm>
            <a:custGeom>
              <a:avLst/>
              <a:gdLst/>
              <a:ahLst/>
              <a:cxnLst/>
              <a:rect l="l" t="t" r="r" b="b"/>
              <a:pathLst>
                <a:path w="413384" h="201294">
                  <a:moveTo>
                    <a:pt x="413004" y="0"/>
                  </a:moveTo>
                  <a:lnTo>
                    <a:pt x="0" y="0"/>
                  </a:lnTo>
                  <a:lnTo>
                    <a:pt x="0" y="16255"/>
                  </a:lnTo>
                  <a:lnTo>
                    <a:pt x="3479" y="60451"/>
                  </a:lnTo>
                  <a:lnTo>
                    <a:pt x="14516" y="122681"/>
                  </a:lnTo>
                  <a:lnTo>
                    <a:pt x="37172" y="194817"/>
                  </a:lnTo>
                  <a:lnTo>
                    <a:pt x="141732" y="201167"/>
                  </a:lnTo>
                  <a:lnTo>
                    <a:pt x="259651" y="201167"/>
                  </a:lnTo>
                  <a:lnTo>
                    <a:pt x="287540" y="200532"/>
                  </a:lnTo>
                  <a:lnTo>
                    <a:pt x="331685" y="200532"/>
                  </a:lnTo>
                  <a:lnTo>
                    <a:pt x="347370" y="200025"/>
                  </a:lnTo>
                  <a:lnTo>
                    <a:pt x="361302" y="200025"/>
                  </a:lnTo>
                  <a:lnTo>
                    <a:pt x="363626" y="197103"/>
                  </a:lnTo>
                  <a:lnTo>
                    <a:pt x="389191" y="160527"/>
                  </a:lnTo>
                  <a:lnTo>
                    <a:pt x="406615" y="120395"/>
                  </a:lnTo>
                  <a:lnTo>
                    <a:pt x="413004" y="74421"/>
                  </a:lnTo>
                  <a:lnTo>
                    <a:pt x="411848" y="50037"/>
                  </a:lnTo>
                  <a:lnTo>
                    <a:pt x="411848" y="26162"/>
                  </a:lnTo>
                  <a:lnTo>
                    <a:pt x="413004" y="7619"/>
                  </a:lnTo>
                  <a:lnTo>
                    <a:pt x="413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444" y="1397507"/>
              <a:ext cx="71628" cy="10058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884" y="1348739"/>
              <a:ext cx="242315" cy="1661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81812" y="1461515"/>
              <a:ext cx="533400" cy="375285"/>
            </a:xfrm>
            <a:custGeom>
              <a:avLst/>
              <a:gdLst/>
              <a:ahLst/>
              <a:cxnLst/>
              <a:rect l="l" t="t" r="r" b="b"/>
              <a:pathLst>
                <a:path w="533400" h="375285">
                  <a:moveTo>
                    <a:pt x="493522" y="0"/>
                  </a:moveTo>
                  <a:lnTo>
                    <a:pt x="44500" y="0"/>
                  </a:lnTo>
                  <a:lnTo>
                    <a:pt x="35255" y="635"/>
                  </a:lnTo>
                  <a:lnTo>
                    <a:pt x="4051" y="27178"/>
                  </a:lnTo>
                  <a:lnTo>
                    <a:pt x="0" y="45085"/>
                  </a:lnTo>
                  <a:lnTo>
                    <a:pt x="0" y="329184"/>
                  </a:lnTo>
                  <a:lnTo>
                    <a:pt x="16179" y="364489"/>
                  </a:lnTo>
                  <a:lnTo>
                    <a:pt x="20231" y="366775"/>
                  </a:lnTo>
                  <a:lnTo>
                    <a:pt x="23698" y="369697"/>
                  </a:lnTo>
                  <a:lnTo>
                    <a:pt x="27165" y="371475"/>
                  </a:lnTo>
                  <a:lnTo>
                    <a:pt x="31788" y="372618"/>
                  </a:lnTo>
                  <a:lnTo>
                    <a:pt x="35255" y="374269"/>
                  </a:lnTo>
                  <a:lnTo>
                    <a:pt x="39878" y="374904"/>
                  </a:lnTo>
                  <a:lnTo>
                    <a:pt x="493522" y="374904"/>
                  </a:lnTo>
                  <a:lnTo>
                    <a:pt x="496950" y="374269"/>
                  </a:lnTo>
                  <a:lnTo>
                    <a:pt x="505078" y="371475"/>
                  </a:lnTo>
                  <a:lnTo>
                    <a:pt x="509143" y="369697"/>
                  </a:lnTo>
                  <a:lnTo>
                    <a:pt x="512572" y="366775"/>
                  </a:lnTo>
                  <a:lnTo>
                    <a:pt x="516635" y="364489"/>
                  </a:lnTo>
                  <a:lnTo>
                    <a:pt x="533400" y="329184"/>
                  </a:lnTo>
                  <a:lnTo>
                    <a:pt x="533400" y="45085"/>
                  </a:lnTo>
                  <a:lnTo>
                    <a:pt x="516635" y="9779"/>
                  </a:lnTo>
                  <a:lnTo>
                    <a:pt x="512572" y="7493"/>
                  </a:lnTo>
                  <a:lnTo>
                    <a:pt x="509143" y="5207"/>
                  </a:lnTo>
                  <a:lnTo>
                    <a:pt x="505078" y="2921"/>
                  </a:lnTo>
                  <a:lnTo>
                    <a:pt x="501650" y="1778"/>
                  </a:lnTo>
                  <a:lnTo>
                    <a:pt x="493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0100" y="1479803"/>
              <a:ext cx="497205" cy="337185"/>
            </a:xfrm>
            <a:custGeom>
              <a:avLst/>
              <a:gdLst/>
              <a:ahLst/>
              <a:cxnLst/>
              <a:rect l="l" t="t" r="r" b="b"/>
              <a:pathLst>
                <a:path w="497205" h="337185">
                  <a:moveTo>
                    <a:pt x="472440" y="0"/>
                  </a:moveTo>
                  <a:lnTo>
                    <a:pt x="25565" y="0"/>
                  </a:lnTo>
                  <a:lnTo>
                    <a:pt x="15684" y="1143"/>
                  </a:lnTo>
                  <a:lnTo>
                    <a:pt x="8140" y="6350"/>
                  </a:lnTo>
                  <a:lnTo>
                    <a:pt x="4648" y="11049"/>
                  </a:lnTo>
                  <a:lnTo>
                    <a:pt x="2324" y="15112"/>
                  </a:lnTo>
                  <a:lnTo>
                    <a:pt x="0" y="25019"/>
                  </a:lnTo>
                  <a:lnTo>
                    <a:pt x="0" y="310642"/>
                  </a:lnTo>
                  <a:lnTo>
                    <a:pt x="25565" y="336804"/>
                  </a:lnTo>
                  <a:lnTo>
                    <a:pt x="472440" y="336804"/>
                  </a:lnTo>
                  <a:lnTo>
                    <a:pt x="496824" y="310642"/>
                  </a:lnTo>
                  <a:lnTo>
                    <a:pt x="496824" y="25019"/>
                  </a:lnTo>
                  <a:lnTo>
                    <a:pt x="472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8972" y="1533143"/>
              <a:ext cx="356870" cy="248920"/>
            </a:xfrm>
            <a:custGeom>
              <a:avLst/>
              <a:gdLst/>
              <a:ahLst/>
              <a:cxnLst/>
              <a:rect l="l" t="t" r="r" b="b"/>
              <a:pathLst>
                <a:path w="356869" h="248919">
                  <a:moveTo>
                    <a:pt x="259080" y="59182"/>
                  </a:moveTo>
                  <a:lnTo>
                    <a:pt x="236728" y="26035"/>
                  </a:lnTo>
                  <a:lnTo>
                    <a:pt x="201764" y="9906"/>
                  </a:lnTo>
                  <a:lnTo>
                    <a:pt x="155333" y="1778"/>
                  </a:lnTo>
                  <a:lnTo>
                    <a:pt x="143294" y="0"/>
                  </a:lnTo>
                  <a:lnTo>
                    <a:pt x="116928" y="0"/>
                  </a:lnTo>
                  <a:lnTo>
                    <a:pt x="103746" y="1778"/>
                  </a:lnTo>
                  <a:lnTo>
                    <a:pt x="91135" y="2921"/>
                  </a:lnTo>
                  <a:lnTo>
                    <a:pt x="47002" y="13335"/>
                  </a:lnTo>
                  <a:lnTo>
                    <a:pt x="10312" y="36576"/>
                  </a:lnTo>
                  <a:lnTo>
                    <a:pt x="0" y="59182"/>
                  </a:lnTo>
                  <a:lnTo>
                    <a:pt x="1143" y="65532"/>
                  </a:lnTo>
                  <a:lnTo>
                    <a:pt x="29235" y="97409"/>
                  </a:lnTo>
                  <a:lnTo>
                    <a:pt x="38404" y="100838"/>
                  </a:lnTo>
                  <a:lnTo>
                    <a:pt x="47002" y="105537"/>
                  </a:lnTo>
                  <a:lnTo>
                    <a:pt x="68211" y="111379"/>
                  </a:lnTo>
                  <a:lnTo>
                    <a:pt x="79095" y="114173"/>
                  </a:lnTo>
                  <a:lnTo>
                    <a:pt x="91135" y="115443"/>
                  </a:lnTo>
                  <a:lnTo>
                    <a:pt x="116928" y="118872"/>
                  </a:lnTo>
                  <a:lnTo>
                    <a:pt x="130111" y="118872"/>
                  </a:lnTo>
                  <a:lnTo>
                    <a:pt x="143294" y="118872"/>
                  </a:lnTo>
                  <a:lnTo>
                    <a:pt x="167944" y="115443"/>
                  </a:lnTo>
                  <a:lnTo>
                    <a:pt x="179412" y="114173"/>
                  </a:lnTo>
                  <a:lnTo>
                    <a:pt x="191439" y="111379"/>
                  </a:lnTo>
                  <a:lnTo>
                    <a:pt x="212077" y="105537"/>
                  </a:lnTo>
                  <a:lnTo>
                    <a:pt x="220675" y="100838"/>
                  </a:lnTo>
                  <a:lnTo>
                    <a:pt x="229273" y="97409"/>
                  </a:lnTo>
                  <a:lnTo>
                    <a:pt x="257937" y="65532"/>
                  </a:lnTo>
                  <a:lnTo>
                    <a:pt x="259080" y="59182"/>
                  </a:lnTo>
                  <a:close/>
                </a:path>
                <a:path w="356869" h="248919">
                  <a:moveTo>
                    <a:pt x="356616" y="185928"/>
                  </a:moveTo>
                  <a:lnTo>
                    <a:pt x="24384" y="185928"/>
                  </a:lnTo>
                  <a:lnTo>
                    <a:pt x="33743" y="248412"/>
                  </a:lnTo>
                  <a:lnTo>
                    <a:pt x="356616" y="248412"/>
                  </a:lnTo>
                  <a:lnTo>
                    <a:pt x="356616" y="1859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8868" y="1635251"/>
              <a:ext cx="106679" cy="22555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004062" y="1036319"/>
              <a:ext cx="6119495" cy="3381375"/>
            </a:xfrm>
            <a:custGeom>
              <a:avLst/>
              <a:gdLst/>
              <a:ahLst/>
              <a:cxnLst/>
              <a:rect l="l" t="t" r="r" b="b"/>
              <a:pathLst>
                <a:path w="6119495" h="3381375">
                  <a:moveTo>
                    <a:pt x="5778500" y="787146"/>
                  </a:moveTo>
                  <a:lnTo>
                    <a:pt x="5759704" y="777875"/>
                  </a:lnTo>
                  <a:lnTo>
                    <a:pt x="5651119" y="724281"/>
                  </a:lnTo>
                  <a:lnTo>
                    <a:pt x="5651436" y="777875"/>
                  </a:lnTo>
                  <a:lnTo>
                    <a:pt x="3416427" y="783971"/>
                  </a:lnTo>
                  <a:lnTo>
                    <a:pt x="3406432" y="2488425"/>
                  </a:lnTo>
                  <a:lnTo>
                    <a:pt x="3388423" y="2491498"/>
                  </a:lnTo>
                  <a:lnTo>
                    <a:pt x="3350984" y="2512047"/>
                  </a:lnTo>
                  <a:lnTo>
                    <a:pt x="3321456" y="2543378"/>
                  </a:lnTo>
                  <a:lnTo>
                    <a:pt x="3302089" y="2583129"/>
                  </a:lnTo>
                  <a:lnTo>
                    <a:pt x="3295142" y="2628900"/>
                  </a:lnTo>
                  <a:lnTo>
                    <a:pt x="3302089" y="2674683"/>
                  </a:lnTo>
                  <a:lnTo>
                    <a:pt x="3321456" y="2714434"/>
                  </a:lnTo>
                  <a:lnTo>
                    <a:pt x="3350984" y="2745765"/>
                  </a:lnTo>
                  <a:lnTo>
                    <a:pt x="3388423" y="2766314"/>
                  </a:lnTo>
                  <a:lnTo>
                    <a:pt x="3406419" y="2769400"/>
                  </a:lnTo>
                  <a:lnTo>
                    <a:pt x="3406394" y="3380994"/>
                  </a:lnTo>
                  <a:lnTo>
                    <a:pt x="3426206" y="3380994"/>
                  </a:lnTo>
                  <a:lnTo>
                    <a:pt x="3426231" y="2772778"/>
                  </a:lnTo>
                  <a:lnTo>
                    <a:pt x="3431540" y="2773680"/>
                  </a:lnTo>
                  <a:lnTo>
                    <a:pt x="3474643" y="2766314"/>
                  </a:lnTo>
                  <a:lnTo>
                    <a:pt x="3512083" y="2745765"/>
                  </a:lnTo>
                  <a:lnTo>
                    <a:pt x="3541611" y="2714434"/>
                  </a:lnTo>
                  <a:lnTo>
                    <a:pt x="3560978" y="2674683"/>
                  </a:lnTo>
                  <a:lnTo>
                    <a:pt x="3567938" y="2628900"/>
                  </a:lnTo>
                  <a:lnTo>
                    <a:pt x="3560978" y="2583129"/>
                  </a:lnTo>
                  <a:lnTo>
                    <a:pt x="3541611" y="2543378"/>
                  </a:lnTo>
                  <a:lnTo>
                    <a:pt x="3512083" y="2512047"/>
                  </a:lnTo>
                  <a:lnTo>
                    <a:pt x="3474643" y="2491498"/>
                  </a:lnTo>
                  <a:lnTo>
                    <a:pt x="3431540" y="2484120"/>
                  </a:lnTo>
                  <a:lnTo>
                    <a:pt x="3426244" y="2485034"/>
                  </a:lnTo>
                  <a:lnTo>
                    <a:pt x="3426320" y="803783"/>
                  </a:lnTo>
                  <a:lnTo>
                    <a:pt x="5651551" y="797687"/>
                  </a:lnTo>
                  <a:lnTo>
                    <a:pt x="5651881" y="851281"/>
                  </a:lnTo>
                  <a:lnTo>
                    <a:pt x="5757684" y="797687"/>
                  </a:lnTo>
                  <a:lnTo>
                    <a:pt x="5778500" y="787146"/>
                  </a:lnTo>
                  <a:close/>
                </a:path>
                <a:path w="6119495" h="3381375">
                  <a:moveTo>
                    <a:pt x="6119368" y="161798"/>
                  </a:moveTo>
                  <a:lnTo>
                    <a:pt x="6065774" y="161798"/>
                  </a:lnTo>
                  <a:lnTo>
                    <a:pt x="6065774" y="19812"/>
                  </a:lnTo>
                  <a:lnTo>
                    <a:pt x="6065774" y="9906"/>
                  </a:lnTo>
                  <a:lnTo>
                    <a:pt x="6065774" y="4445"/>
                  </a:lnTo>
                  <a:lnTo>
                    <a:pt x="6061329" y="0"/>
                  </a:lnTo>
                  <a:lnTo>
                    <a:pt x="58026" y="0"/>
                  </a:lnTo>
                  <a:lnTo>
                    <a:pt x="53594" y="4445"/>
                  </a:lnTo>
                  <a:lnTo>
                    <a:pt x="53594" y="106045"/>
                  </a:lnTo>
                  <a:lnTo>
                    <a:pt x="0" y="106045"/>
                  </a:lnTo>
                  <a:lnTo>
                    <a:pt x="63500" y="233045"/>
                  </a:lnTo>
                  <a:lnTo>
                    <a:pt x="120650" y="118745"/>
                  </a:lnTo>
                  <a:lnTo>
                    <a:pt x="127000" y="106045"/>
                  </a:lnTo>
                  <a:lnTo>
                    <a:pt x="73406" y="106045"/>
                  </a:lnTo>
                  <a:lnTo>
                    <a:pt x="73406" y="19812"/>
                  </a:lnTo>
                  <a:lnTo>
                    <a:pt x="6045962" y="19812"/>
                  </a:lnTo>
                  <a:lnTo>
                    <a:pt x="6045962" y="161798"/>
                  </a:lnTo>
                  <a:lnTo>
                    <a:pt x="5992368" y="161798"/>
                  </a:lnTo>
                  <a:lnTo>
                    <a:pt x="6055868" y="288798"/>
                  </a:lnTo>
                  <a:lnTo>
                    <a:pt x="6113018" y="174498"/>
                  </a:lnTo>
                  <a:lnTo>
                    <a:pt x="6119368" y="1617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99203" y="3520440"/>
              <a:ext cx="273050" cy="289560"/>
            </a:xfrm>
            <a:custGeom>
              <a:avLst/>
              <a:gdLst/>
              <a:ahLst/>
              <a:cxnLst/>
              <a:rect l="l" t="t" r="r" b="b"/>
              <a:pathLst>
                <a:path w="273050" h="289560">
                  <a:moveTo>
                    <a:pt x="0" y="144780"/>
                  </a:moveTo>
                  <a:lnTo>
                    <a:pt x="6955" y="98999"/>
                  </a:lnTo>
                  <a:lnTo>
                    <a:pt x="26322" y="59253"/>
                  </a:lnTo>
                  <a:lnTo>
                    <a:pt x="55851" y="27919"/>
                  </a:lnTo>
                  <a:lnTo>
                    <a:pt x="93293" y="7376"/>
                  </a:lnTo>
                  <a:lnTo>
                    <a:pt x="136398" y="0"/>
                  </a:lnTo>
                  <a:lnTo>
                    <a:pt x="179502" y="7376"/>
                  </a:lnTo>
                  <a:lnTo>
                    <a:pt x="216944" y="27919"/>
                  </a:lnTo>
                  <a:lnTo>
                    <a:pt x="246473" y="59253"/>
                  </a:lnTo>
                  <a:lnTo>
                    <a:pt x="265840" y="98999"/>
                  </a:lnTo>
                  <a:lnTo>
                    <a:pt x="272796" y="144780"/>
                  </a:lnTo>
                  <a:lnTo>
                    <a:pt x="265840" y="190560"/>
                  </a:lnTo>
                  <a:lnTo>
                    <a:pt x="246473" y="230306"/>
                  </a:lnTo>
                  <a:lnTo>
                    <a:pt x="216944" y="261640"/>
                  </a:lnTo>
                  <a:lnTo>
                    <a:pt x="179502" y="282183"/>
                  </a:lnTo>
                  <a:lnTo>
                    <a:pt x="136398" y="289560"/>
                  </a:lnTo>
                  <a:lnTo>
                    <a:pt x="93293" y="282183"/>
                  </a:lnTo>
                  <a:lnTo>
                    <a:pt x="55851" y="261640"/>
                  </a:lnTo>
                  <a:lnTo>
                    <a:pt x="26322" y="230306"/>
                  </a:lnTo>
                  <a:lnTo>
                    <a:pt x="6955" y="190560"/>
                  </a:lnTo>
                  <a:lnTo>
                    <a:pt x="0" y="14478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897885" y="692276"/>
            <a:ext cx="25400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Federation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Agreement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52671" y="3493084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69638" y="1397253"/>
            <a:ext cx="203453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Request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resource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116829" y="2645791"/>
            <a:ext cx="1673225" cy="1698625"/>
            <a:chOff x="5116829" y="2645791"/>
            <a:chExt cx="1673225" cy="1698625"/>
          </a:xfrm>
        </p:grpSpPr>
        <p:sp>
          <p:nvSpPr>
            <p:cNvPr id="27" name="object 27"/>
            <p:cNvSpPr/>
            <p:nvPr/>
          </p:nvSpPr>
          <p:spPr>
            <a:xfrm>
              <a:off x="5116830" y="2645790"/>
              <a:ext cx="1673225" cy="1698625"/>
            </a:xfrm>
            <a:custGeom>
              <a:avLst/>
              <a:gdLst/>
              <a:ahLst/>
              <a:cxnLst/>
              <a:rect l="l" t="t" r="r" b="b"/>
              <a:pathLst>
                <a:path w="1673225" h="1698625">
                  <a:moveTo>
                    <a:pt x="1672971" y="13462"/>
                  </a:moveTo>
                  <a:lnTo>
                    <a:pt x="1658493" y="0"/>
                  </a:lnTo>
                  <a:lnTo>
                    <a:pt x="1645793" y="13589"/>
                  </a:lnTo>
                  <a:lnTo>
                    <a:pt x="1636395" y="23368"/>
                  </a:lnTo>
                  <a:lnTo>
                    <a:pt x="1625219" y="35179"/>
                  </a:lnTo>
                  <a:lnTo>
                    <a:pt x="1597406" y="64262"/>
                  </a:lnTo>
                  <a:lnTo>
                    <a:pt x="1423670" y="243713"/>
                  </a:lnTo>
                  <a:lnTo>
                    <a:pt x="1328712" y="340410"/>
                  </a:lnTo>
                  <a:lnTo>
                    <a:pt x="1321092" y="336435"/>
                  </a:lnTo>
                  <a:lnTo>
                    <a:pt x="1275588" y="329057"/>
                  </a:lnTo>
                  <a:lnTo>
                    <a:pt x="1230071" y="336435"/>
                  </a:lnTo>
                  <a:lnTo>
                    <a:pt x="1190536" y="356984"/>
                  </a:lnTo>
                  <a:lnTo>
                    <a:pt x="1159357" y="388315"/>
                  </a:lnTo>
                  <a:lnTo>
                    <a:pt x="1138910" y="428066"/>
                  </a:lnTo>
                  <a:lnTo>
                    <a:pt x="1131570" y="473837"/>
                  </a:lnTo>
                  <a:lnTo>
                    <a:pt x="1138910" y="519620"/>
                  </a:lnTo>
                  <a:lnTo>
                    <a:pt x="1143647" y="528853"/>
                  </a:lnTo>
                  <a:lnTo>
                    <a:pt x="209550" y="1480058"/>
                  </a:lnTo>
                  <a:lnTo>
                    <a:pt x="95504" y="1593596"/>
                  </a:lnTo>
                  <a:lnTo>
                    <a:pt x="85128" y="1603629"/>
                  </a:lnTo>
                  <a:lnTo>
                    <a:pt x="48387" y="1564894"/>
                  </a:lnTo>
                  <a:lnTo>
                    <a:pt x="0" y="1698371"/>
                  </a:lnTo>
                  <a:lnTo>
                    <a:pt x="135763" y="1656969"/>
                  </a:lnTo>
                  <a:lnTo>
                    <a:pt x="107073" y="1626743"/>
                  </a:lnTo>
                  <a:lnTo>
                    <a:pt x="98793" y="1618030"/>
                  </a:lnTo>
                  <a:lnTo>
                    <a:pt x="109347" y="1607820"/>
                  </a:lnTo>
                  <a:lnTo>
                    <a:pt x="399796" y="1316609"/>
                  </a:lnTo>
                  <a:lnTo>
                    <a:pt x="1153160" y="547331"/>
                  </a:lnTo>
                  <a:lnTo>
                    <a:pt x="1159357" y="559371"/>
                  </a:lnTo>
                  <a:lnTo>
                    <a:pt x="1190548" y="590702"/>
                  </a:lnTo>
                  <a:lnTo>
                    <a:pt x="1230071" y="611251"/>
                  </a:lnTo>
                  <a:lnTo>
                    <a:pt x="1275588" y="618617"/>
                  </a:lnTo>
                  <a:lnTo>
                    <a:pt x="1321092" y="611251"/>
                  </a:lnTo>
                  <a:lnTo>
                    <a:pt x="1360614" y="590702"/>
                  </a:lnTo>
                  <a:lnTo>
                    <a:pt x="1391805" y="559371"/>
                  </a:lnTo>
                  <a:lnTo>
                    <a:pt x="1412252" y="519620"/>
                  </a:lnTo>
                  <a:lnTo>
                    <a:pt x="1419593" y="473837"/>
                  </a:lnTo>
                  <a:lnTo>
                    <a:pt x="1412252" y="428066"/>
                  </a:lnTo>
                  <a:lnTo>
                    <a:pt x="1391805" y="388315"/>
                  </a:lnTo>
                  <a:lnTo>
                    <a:pt x="1360627" y="356984"/>
                  </a:lnTo>
                  <a:lnTo>
                    <a:pt x="1346669" y="349732"/>
                  </a:lnTo>
                  <a:lnTo>
                    <a:pt x="1536192" y="156210"/>
                  </a:lnTo>
                  <a:lnTo>
                    <a:pt x="1557274" y="134239"/>
                  </a:lnTo>
                  <a:lnTo>
                    <a:pt x="1577086" y="113919"/>
                  </a:lnTo>
                  <a:lnTo>
                    <a:pt x="1595120" y="95123"/>
                  </a:lnTo>
                  <a:lnTo>
                    <a:pt x="1611757" y="77978"/>
                  </a:lnTo>
                  <a:lnTo>
                    <a:pt x="1626489" y="62484"/>
                  </a:lnTo>
                  <a:lnTo>
                    <a:pt x="1650873" y="37084"/>
                  </a:lnTo>
                  <a:lnTo>
                    <a:pt x="1660144" y="27305"/>
                  </a:lnTo>
                  <a:lnTo>
                    <a:pt x="1667637" y="19304"/>
                  </a:lnTo>
                  <a:lnTo>
                    <a:pt x="1672971" y="13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48399" y="2974848"/>
              <a:ext cx="288290" cy="289560"/>
            </a:xfrm>
            <a:custGeom>
              <a:avLst/>
              <a:gdLst/>
              <a:ahLst/>
              <a:cxnLst/>
              <a:rect l="l" t="t" r="r" b="b"/>
              <a:pathLst>
                <a:path w="288290" h="289560">
                  <a:moveTo>
                    <a:pt x="0" y="144779"/>
                  </a:moveTo>
                  <a:lnTo>
                    <a:pt x="7345" y="98999"/>
                  </a:lnTo>
                  <a:lnTo>
                    <a:pt x="27797" y="59253"/>
                  </a:lnTo>
                  <a:lnTo>
                    <a:pt x="58978" y="27919"/>
                  </a:lnTo>
                  <a:lnTo>
                    <a:pt x="98511" y="7376"/>
                  </a:lnTo>
                  <a:lnTo>
                    <a:pt x="144017" y="0"/>
                  </a:lnTo>
                  <a:lnTo>
                    <a:pt x="189524" y="7376"/>
                  </a:lnTo>
                  <a:lnTo>
                    <a:pt x="229057" y="27919"/>
                  </a:lnTo>
                  <a:lnTo>
                    <a:pt x="260238" y="59253"/>
                  </a:lnTo>
                  <a:lnTo>
                    <a:pt x="280690" y="98999"/>
                  </a:lnTo>
                  <a:lnTo>
                    <a:pt x="288035" y="144779"/>
                  </a:lnTo>
                  <a:lnTo>
                    <a:pt x="280690" y="190560"/>
                  </a:lnTo>
                  <a:lnTo>
                    <a:pt x="260238" y="230306"/>
                  </a:lnTo>
                  <a:lnTo>
                    <a:pt x="229057" y="261640"/>
                  </a:lnTo>
                  <a:lnTo>
                    <a:pt x="189524" y="282183"/>
                  </a:lnTo>
                  <a:lnTo>
                    <a:pt x="144017" y="289560"/>
                  </a:lnTo>
                  <a:lnTo>
                    <a:pt x="98511" y="282183"/>
                  </a:lnTo>
                  <a:lnTo>
                    <a:pt x="58978" y="261640"/>
                  </a:lnTo>
                  <a:lnTo>
                    <a:pt x="27797" y="230306"/>
                  </a:lnTo>
                  <a:lnTo>
                    <a:pt x="7345" y="190560"/>
                  </a:lnTo>
                  <a:lnTo>
                    <a:pt x="0" y="144779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309740" y="2947543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51372" y="3507485"/>
            <a:ext cx="132524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4861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Redir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ct  client to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02377" y="4117340"/>
            <a:ext cx="16738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token from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IdP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524761" y="1766697"/>
            <a:ext cx="2672715" cy="2656840"/>
            <a:chOff x="1524761" y="1766697"/>
            <a:chExt cx="2672715" cy="2656840"/>
          </a:xfrm>
        </p:grpSpPr>
        <p:sp>
          <p:nvSpPr>
            <p:cNvPr id="33" name="object 33"/>
            <p:cNvSpPr/>
            <p:nvPr/>
          </p:nvSpPr>
          <p:spPr>
            <a:xfrm>
              <a:off x="1524762" y="1766696"/>
              <a:ext cx="2666365" cy="2656840"/>
            </a:xfrm>
            <a:custGeom>
              <a:avLst/>
              <a:gdLst/>
              <a:ahLst/>
              <a:cxnLst/>
              <a:rect l="l" t="t" r="r" b="b"/>
              <a:pathLst>
                <a:path w="2666365" h="2656840">
                  <a:moveTo>
                    <a:pt x="2666238" y="1272921"/>
                  </a:moveTo>
                  <a:lnTo>
                    <a:pt x="2658884" y="1227416"/>
                  </a:lnTo>
                  <a:lnTo>
                    <a:pt x="2638437" y="1187881"/>
                  </a:lnTo>
                  <a:lnTo>
                    <a:pt x="2607259" y="1156703"/>
                  </a:lnTo>
                  <a:lnTo>
                    <a:pt x="2567724" y="1136256"/>
                  </a:lnTo>
                  <a:lnTo>
                    <a:pt x="2524429" y="1129271"/>
                  </a:lnTo>
                  <a:lnTo>
                    <a:pt x="2524379" y="79502"/>
                  </a:lnTo>
                  <a:lnTo>
                    <a:pt x="2524379" y="69596"/>
                  </a:lnTo>
                  <a:lnTo>
                    <a:pt x="2524379" y="64135"/>
                  </a:lnTo>
                  <a:lnTo>
                    <a:pt x="2520061" y="59690"/>
                  </a:lnTo>
                  <a:lnTo>
                    <a:pt x="2514600" y="59690"/>
                  </a:lnTo>
                  <a:lnTo>
                    <a:pt x="127038" y="53543"/>
                  </a:lnTo>
                  <a:lnTo>
                    <a:pt x="127254" y="0"/>
                  </a:lnTo>
                  <a:lnTo>
                    <a:pt x="0" y="62865"/>
                  </a:lnTo>
                  <a:lnTo>
                    <a:pt x="126733" y="127000"/>
                  </a:lnTo>
                  <a:lnTo>
                    <a:pt x="126949" y="73355"/>
                  </a:lnTo>
                  <a:lnTo>
                    <a:pt x="2504567" y="79451"/>
                  </a:lnTo>
                  <a:lnTo>
                    <a:pt x="2504617" y="1131747"/>
                  </a:lnTo>
                  <a:lnTo>
                    <a:pt x="2476703" y="1136256"/>
                  </a:lnTo>
                  <a:lnTo>
                    <a:pt x="2437180" y="1156703"/>
                  </a:lnTo>
                  <a:lnTo>
                    <a:pt x="2405989" y="1187881"/>
                  </a:lnTo>
                  <a:lnTo>
                    <a:pt x="2385542" y="1227416"/>
                  </a:lnTo>
                  <a:lnTo>
                    <a:pt x="2378202" y="1272921"/>
                  </a:lnTo>
                  <a:lnTo>
                    <a:pt x="2385542" y="1318437"/>
                  </a:lnTo>
                  <a:lnTo>
                    <a:pt x="2405989" y="1357960"/>
                  </a:lnTo>
                  <a:lnTo>
                    <a:pt x="2437180" y="1389151"/>
                  </a:lnTo>
                  <a:lnTo>
                    <a:pt x="2476703" y="1409598"/>
                  </a:lnTo>
                  <a:lnTo>
                    <a:pt x="2504630" y="1414106"/>
                  </a:lnTo>
                  <a:lnTo>
                    <a:pt x="2504694" y="2656713"/>
                  </a:lnTo>
                  <a:lnTo>
                    <a:pt x="2524506" y="2656713"/>
                  </a:lnTo>
                  <a:lnTo>
                    <a:pt x="2524442" y="1416583"/>
                  </a:lnTo>
                  <a:lnTo>
                    <a:pt x="2567724" y="1409598"/>
                  </a:lnTo>
                  <a:lnTo>
                    <a:pt x="2607259" y="1389151"/>
                  </a:lnTo>
                  <a:lnTo>
                    <a:pt x="2638437" y="1357960"/>
                  </a:lnTo>
                  <a:lnTo>
                    <a:pt x="2658884" y="1318437"/>
                  </a:lnTo>
                  <a:lnTo>
                    <a:pt x="2666238" y="12729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02963" y="2895600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964685" y="2866720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56689" y="1412824"/>
            <a:ext cx="25565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Authentication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request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439417" y="2780538"/>
            <a:ext cx="2453640" cy="1699895"/>
            <a:chOff x="1439417" y="2780538"/>
            <a:chExt cx="2453640" cy="1699895"/>
          </a:xfrm>
        </p:grpSpPr>
        <p:sp>
          <p:nvSpPr>
            <p:cNvPr id="38" name="object 38"/>
            <p:cNvSpPr/>
            <p:nvPr/>
          </p:nvSpPr>
          <p:spPr>
            <a:xfrm>
              <a:off x="1439418" y="2780537"/>
              <a:ext cx="2453640" cy="1699895"/>
            </a:xfrm>
            <a:custGeom>
              <a:avLst/>
              <a:gdLst/>
              <a:ahLst/>
              <a:cxnLst/>
              <a:rect l="l" t="t" r="r" b="b"/>
              <a:pathLst>
                <a:path w="2453640" h="1699895">
                  <a:moveTo>
                    <a:pt x="2453132" y="1683512"/>
                  </a:moveTo>
                  <a:lnTo>
                    <a:pt x="1631784" y="1115847"/>
                  </a:lnTo>
                  <a:lnTo>
                    <a:pt x="1640217" y="1107376"/>
                  </a:lnTo>
                  <a:lnTo>
                    <a:pt x="1660664" y="1067625"/>
                  </a:lnTo>
                  <a:lnTo>
                    <a:pt x="1668018" y="1021842"/>
                  </a:lnTo>
                  <a:lnTo>
                    <a:pt x="1660664" y="976071"/>
                  </a:lnTo>
                  <a:lnTo>
                    <a:pt x="1640217" y="936320"/>
                  </a:lnTo>
                  <a:lnTo>
                    <a:pt x="1609039" y="904989"/>
                  </a:lnTo>
                  <a:lnTo>
                    <a:pt x="1569504" y="884440"/>
                  </a:lnTo>
                  <a:lnTo>
                    <a:pt x="1524000" y="877062"/>
                  </a:lnTo>
                  <a:lnTo>
                    <a:pt x="1478483" y="884440"/>
                  </a:lnTo>
                  <a:lnTo>
                    <a:pt x="1438948" y="904989"/>
                  </a:lnTo>
                  <a:lnTo>
                    <a:pt x="1407769" y="936320"/>
                  </a:lnTo>
                  <a:lnTo>
                    <a:pt x="1398397" y="954532"/>
                  </a:lnTo>
                  <a:lnTo>
                    <a:pt x="110070" y="64084"/>
                  </a:lnTo>
                  <a:lnTo>
                    <a:pt x="115036" y="56896"/>
                  </a:lnTo>
                  <a:lnTo>
                    <a:pt x="140589" y="19939"/>
                  </a:lnTo>
                  <a:lnTo>
                    <a:pt x="0" y="0"/>
                  </a:lnTo>
                  <a:lnTo>
                    <a:pt x="68326" y="124460"/>
                  </a:lnTo>
                  <a:lnTo>
                    <a:pt x="98806" y="80365"/>
                  </a:lnTo>
                  <a:lnTo>
                    <a:pt x="1389278" y="972248"/>
                  </a:lnTo>
                  <a:lnTo>
                    <a:pt x="1387322" y="976071"/>
                  </a:lnTo>
                  <a:lnTo>
                    <a:pt x="1379982" y="1021842"/>
                  </a:lnTo>
                  <a:lnTo>
                    <a:pt x="1387322" y="1067625"/>
                  </a:lnTo>
                  <a:lnTo>
                    <a:pt x="1407769" y="1107376"/>
                  </a:lnTo>
                  <a:lnTo>
                    <a:pt x="1438960" y="1138707"/>
                  </a:lnTo>
                  <a:lnTo>
                    <a:pt x="1478483" y="1159256"/>
                  </a:lnTo>
                  <a:lnTo>
                    <a:pt x="1524000" y="1166622"/>
                  </a:lnTo>
                  <a:lnTo>
                    <a:pt x="1569504" y="1159256"/>
                  </a:lnTo>
                  <a:lnTo>
                    <a:pt x="1609039" y="1138707"/>
                  </a:lnTo>
                  <a:lnTo>
                    <a:pt x="1617637" y="1130071"/>
                  </a:lnTo>
                  <a:lnTo>
                    <a:pt x="2441956" y="1699768"/>
                  </a:lnTo>
                  <a:lnTo>
                    <a:pt x="2453132" y="16835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19400" y="3657600"/>
              <a:ext cx="288290" cy="289560"/>
            </a:xfrm>
            <a:custGeom>
              <a:avLst/>
              <a:gdLst/>
              <a:ahLst/>
              <a:cxnLst/>
              <a:rect l="l" t="t" r="r" b="b"/>
              <a:pathLst>
                <a:path w="288289" h="289560">
                  <a:moveTo>
                    <a:pt x="0" y="144780"/>
                  </a:moveTo>
                  <a:lnTo>
                    <a:pt x="7345" y="98999"/>
                  </a:lnTo>
                  <a:lnTo>
                    <a:pt x="27797" y="59253"/>
                  </a:lnTo>
                  <a:lnTo>
                    <a:pt x="58978" y="27919"/>
                  </a:lnTo>
                  <a:lnTo>
                    <a:pt x="98511" y="7376"/>
                  </a:lnTo>
                  <a:lnTo>
                    <a:pt x="144018" y="0"/>
                  </a:lnTo>
                  <a:lnTo>
                    <a:pt x="189524" y="7376"/>
                  </a:lnTo>
                  <a:lnTo>
                    <a:pt x="229057" y="27919"/>
                  </a:lnTo>
                  <a:lnTo>
                    <a:pt x="260238" y="59253"/>
                  </a:lnTo>
                  <a:lnTo>
                    <a:pt x="280690" y="98999"/>
                  </a:lnTo>
                  <a:lnTo>
                    <a:pt x="288036" y="144780"/>
                  </a:lnTo>
                  <a:lnTo>
                    <a:pt x="280690" y="190560"/>
                  </a:lnTo>
                  <a:lnTo>
                    <a:pt x="260238" y="230306"/>
                  </a:lnTo>
                  <a:lnTo>
                    <a:pt x="229057" y="261640"/>
                  </a:lnTo>
                  <a:lnTo>
                    <a:pt x="189524" y="282183"/>
                  </a:lnTo>
                  <a:lnTo>
                    <a:pt x="144018" y="289560"/>
                  </a:lnTo>
                  <a:lnTo>
                    <a:pt x="98511" y="282183"/>
                  </a:lnTo>
                  <a:lnTo>
                    <a:pt x="58978" y="261640"/>
                  </a:lnTo>
                  <a:lnTo>
                    <a:pt x="27797" y="230306"/>
                  </a:lnTo>
                  <a:lnTo>
                    <a:pt x="7345" y="190560"/>
                  </a:lnTo>
                  <a:lnTo>
                    <a:pt x="0" y="14478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880105" y="3629609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704213" y="3303523"/>
            <a:ext cx="7480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Post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Cr</a:t>
            </a:r>
            <a:r>
              <a:rPr sz="2000" b="1" spc="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ds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920877" y="2667635"/>
            <a:ext cx="2621915" cy="2226310"/>
            <a:chOff x="920877" y="2667635"/>
            <a:chExt cx="2621915" cy="2226310"/>
          </a:xfrm>
        </p:grpSpPr>
        <p:sp>
          <p:nvSpPr>
            <p:cNvPr id="43" name="object 43"/>
            <p:cNvSpPr/>
            <p:nvPr/>
          </p:nvSpPr>
          <p:spPr>
            <a:xfrm>
              <a:off x="920877" y="2667634"/>
              <a:ext cx="2621915" cy="2219960"/>
            </a:xfrm>
            <a:custGeom>
              <a:avLst/>
              <a:gdLst/>
              <a:ahLst/>
              <a:cxnLst/>
              <a:rect l="l" t="t" r="r" b="b"/>
              <a:pathLst>
                <a:path w="2621915" h="2219960">
                  <a:moveTo>
                    <a:pt x="2621661" y="2086483"/>
                  </a:moveTo>
                  <a:lnTo>
                    <a:pt x="2601849" y="2076577"/>
                  </a:lnTo>
                  <a:lnTo>
                    <a:pt x="2494661" y="2022983"/>
                  </a:lnTo>
                  <a:lnTo>
                    <a:pt x="2494661" y="2076577"/>
                  </a:lnTo>
                  <a:lnTo>
                    <a:pt x="2290191" y="2076577"/>
                  </a:lnTo>
                  <a:lnTo>
                    <a:pt x="2282875" y="2031301"/>
                  </a:lnTo>
                  <a:lnTo>
                    <a:pt x="2262543" y="1991982"/>
                  </a:lnTo>
                  <a:lnTo>
                    <a:pt x="2231529" y="1960968"/>
                  </a:lnTo>
                  <a:lnTo>
                    <a:pt x="2192210" y="1940636"/>
                  </a:lnTo>
                  <a:lnTo>
                    <a:pt x="2146935" y="1933321"/>
                  </a:lnTo>
                  <a:lnTo>
                    <a:pt x="2101646" y="1940636"/>
                  </a:lnTo>
                  <a:lnTo>
                    <a:pt x="2062327" y="1960968"/>
                  </a:lnTo>
                  <a:lnTo>
                    <a:pt x="2031314" y="1991982"/>
                  </a:lnTo>
                  <a:lnTo>
                    <a:pt x="2010981" y="2031301"/>
                  </a:lnTo>
                  <a:lnTo>
                    <a:pt x="2003679" y="2076577"/>
                  </a:lnTo>
                  <a:lnTo>
                    <a:pt x="24917" y="2076577"/>
                  </a:lnTo>
                  <a:lnTo>
                    <a:pt x="29044" y="1825625"/>
                  </a:lnTo>
                  <a:lnTo>
                    <a:pt x="29718" y="1564767"/>
                  </a:lnTo>
                  <a:lnTo>
                    <a:pt x="27813" y="1304036"/>
                  </a:lnTo>
                  <a:lnTo>
                    <a:pt x="21717" y="782447"/>
                  </a:lnTo>
                  <a:lnTo>
                    <a:pt x="19812" y="521716"/>
                  </a:lnTo>
                  <a:lnTo>
                    <a:pt x="20472" y="260731"/>
                  </a:lnTo>
                  <a:lnTo>
                    <a:pt x="24765" y="254"/>
                  </a:lnTo>
                  <a:lnTo>
                    <a:pt x="4953" y="0"/>
                  </a:lnTo>
                  <a:lnTo>
                    <a:pt x="660" y="261112"/>
                  </a:lnTo>
                  <a:lnTo>
                    <a:pt x="0" y="521716"/>
                  </a:lnTo>
                  <a:lnTo>
                    <a:pt x="1905" y="782574"/>
                  </a:lnTo>
                  <a:lnTo>
                    <a:pt x="8001" y="1304163"/>
                  </a:lnTo>
                  <a:lnTo>
                    <a:pt x="9906" y="1565021"/>
                  </a:lnTo>
                  <a:lnTo>
                    <a:pt x="9220" y="1825752"/>
                  </a:lnTo>
                  <a:lnTo>
                    <a:pt x="4914" y="2089023"/>
                  </a:lnTo>
                  <a:lnTo>
                    <a:pt x="5930" y="2091563"/>
                  </a:lnTo>
                  <a:lnTo>
                    <a:pt x="9664" y="2095373"/>
                  </a:lnTo>
                  <a:lnTo>
                    <a:pt x="12204" y="2096389"/>
                  </a:lnTo>
                  <a:lnTo>
                    <a:pt x="2006866" y="2096389"/>
                  </a:lnTo>
                  <a:lnTo>
                    <a:pt x="2010981" y="2121865"/>
                  </a:lnTo>
                  <a:lnTo>
                    <a:pt x="2031314" y="2161184"/>
                  </a:lnTo>
                  <a:lnTo>
                    <a:pt x="2062327" y="2192197"/>
                  </a:lnTo>
                  <a:lnTo>
                    <a:pt x="2101646" y="2212530"/>
                  </a:lnTo>
                  <a:lnTo>
                    <a:pt x="2146935" y="2219833"/>
                  </a:lnTo>
                  <a:lnTo>
                    <a:pt x="2192210" y="2212530"/>
                  </a:lnTo>
                  <a:lnTo>
                    <a:pt x="2231529" y="2192197"/>
                  </a:lnTo>
                  <a:lnTo>
                    <a:pt x="2262543" y="2161184"/>
                  </a:lnTo>
                  <a:lnTo>
                    <a:pt x="2282875" y="2121865"/>
                  </a:lnTo>
                  <a:lnTo>
                    <a:pt x="2286990" y="2096389"/>
                  </a:lnTo>
                  <a:lnTo>
                    <a:pt x="2494661" y="2096389"/>
                  </a:lnTo>
                  <a:lnTo>
                    <a:pt x="2494661" y="2149983"/>
                  </a:lnTo>
                  <a:lnTo>
                    <a:pt x="2601849" y="2096389"/>
                  </a:lnTo>
                  <a:lnTo>
                    <a:pt x="2621661" y="20864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924556" y="4600955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19" h="287020">
                  <a:moveTo>
                    <a:pt x="0" y="143256"/>
                  </a:moveTo>
                  <a:lnTo>
                    <a:pt x="7303" y="97974"/>
                  </a:lnTo>
                  <a:lnTo>
                    <a:pt x="27639" y="58649"/>
                  </a:lnTo>
                  <a:lnTo>
                    <a:pt x="58649" y="27639"/>
                  </a:lnTo>
                  <a:lnTo>
                    <a:pt x="97974" y="7303"/>
                  </a:lnTo>
                  <a:lnTo>
                    <a:pt x="143256" y="0"/>
                  </a:lnTo>
                  <a:lnTo>
                    <a:pt x="188537" y="7303"/>
                  </a:lnTo>
                  <a:lnTo>
                    <a:pt x="227862" y="27639"/>
                  </a:lnTo>
                  <a:lnTo>
                    <a:pt x="258872" y="58649"/>
                  </a:lnTo>
                  <a:lnTo>
                    <a:pt x="279208" y="97974"/>
                  </a:lnTo>
                  <a:lnTo>
                    <a:pt x="286512" y="143256"/>
                  </a:lnTo>
                  <a:lnTo>
                    <a:pt x="279208" y="188537"/>
                  </a:lnTo>
                  <a:lnTo>
                    <a:pt x="258872" y="227862"/>
                  </a:lnTo>
                  <a:lnTo>
                    <a:pt x="227862" y="258872"/>
                  </a:lnTo>
                  <a:lnTo>
                    <a:pt x="188537" y="279208"/>
                  </a:lnTo>
                  <a:lnTo>
                    <a:pt x="143256" y="286512"/>
                  </a:lnTo>
                  <a:lnTo>
                    <a:pt x="97974" y="279208"/>
                  </a:lnTo>
                  <a:lnTo>
                    <a:pt x="58649" y="258872"/>
                  </a:lnTo>
                  <a:lnTo>
                    <a:pt x="27639" y="227862"/>
                  </a:lnTo>
                  <a:lnTo>
                    <a:pt x="7303" y="188537"/>
                  </a:lnTo>
                  <a:lnTo>
                    <a:pt x="0" y="14325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985007" y="4572380"/>
            <a:ext cx="167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20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94384" y="4728464"/>
            <a:ext cx="194500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Redirect token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SP via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client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1480" y="4120896"/>
            <a:ext cx="960119" cy="475615"/>
          </a:xfrm>
          <a:custGeom>
            <a:avLst/>
            <a:gdLst/>
            <a:ahLst/>
            <a:cxnLst/>
            <a:rect l="l" t="t" r="r" b="b"/>
            <a:pathLst>
              <a:path w="960119" h="475614">
                <a:moveTo>
                  <a:pt x="880872" y="0"/>
                </a:moveTo>
                <a:lnTo>
                  <a:pt x="79248" y="0"/>
                </a:lnTo>
                <a:lnTo>
                  <a:pt x="48402" y="6221"/>
                </a:lnTo>
                <a:lnTo>
                  <a:pt x="23212" y="23193"/>
                </a:lnTo>
                <a:lnTo>
                  <a:pt x="6228" y="48381"/>
                </a:lnTo>
                <a:lnTo>
                  <a:pt x="0" y="79247"/>
                </a:lnTo>
                <a:lnTo>
                  <a:pt x="0" y="396239"/>
                </a:lnTo>
                <a:lnTo>
                  <a:pt x="6228" y="427106"/>
                </a:lnTo>
                <a:lnTo>
                  <a:pt x="23212" y="452294"/>
                </a:lnTo>
                <a:lnTo>
                  <a:pt x="48402" y="469266"/>
                </a:lnTo>
                <a:lnTo>
                  <a:pt x="79248" y="475487"/>
                </a:lnTo>
                <a:lnTo>
                  <a:pt x="880872" y="475487"/>
                </a:lnTo>
                <a:lnTo>
                  <a:pt x="911738" y="469266"/>
                </a:lnTo>
                <a:lnTo>
                  <a:pt x="936926" y="452294"/>
                </a:lnTo>
                <a:lnTo>
                  <a:pt x="953898" y="427106"/>
                </a:lnTo>
                <a:lnTo>
                  <a:pt x="960119" y="396239"/>
                </a:lnTo>
                <a:lnTo>
                  <a:pt x="960119" y="79247"/>
                </a:lnTo>
                <a:lnTo>
                  <a:pt x="953898" y="48381"/>
                </a:lnTo>
                <a:lnTo>
                  <a:pt x="936926" y="23193"/>
                </a:lnTo>
                <a:lnTo>
                  <a:pt x="911738" y="6221"/>
                </a:lnTo>
                <a:lnTo>
                  <a:pt x="880872" y="0"/>
                </a:lnTo>
                <a:close/>
              </a:path>
            </a:pathLst>
          </a:custGeom>
          <a:solidFill>
            <a:srgbClr val="FF7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37768" y="4190491"/>
            <a:ext cx="7061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k</a:t>
            </a:r>
            <a:r>
              <a:rPr sz="2000" dirty="0">
                <a:latin typeface="Arial"/>
                <a:cs typeface="Arial"/>
              </a:rPr>
              <a:t>en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017777" y="2124455"/>
            <a:ext cx="5688965" cy="2172970"/>
            <a:chOff x="1017777" y="2124455"/>
            <a:chExt cx="5688965" cy="2172970"/>
          </a:xfrm>
        </p:grpSpPr>
        <p:sp>
          <p:nvSpPr>
            <p:cNvPr id="50" name="object 50"/>
            <p:cNvSpPr/>
            <p:nvPr/>
          </p:nvSpPr>
          <p:spPr>
            <a:xfrm>
              <a:off x="1027937" y="3915917"/>
              <a:ext cx="421005" cy="300355"/>
            </a:xfrm>
            <a:custGeom>
              <a:avLst/>
              <a:gdLst/>
              <a:ahLst/>
              <a:cxnLst/>
              <a:rect l="l" t="t" r="r" b="b"/>
              <a:pathLst>
                <a:path w="421005" h="300354">
                  <a:moveTo>
                    <a:pt x="370586" y="0"/>
                  </a:moveTo>
                  <a:lnTo>
                    <a:pt x="50037" y="0"/>
                  </a:lnTo>
                  <a:lnTo>
                    <a:pt x="30560" y="3925"/>
                  </a:lnTo>
                  <a:lnTo>
                    <a:pt x="14655" y="14636"/>
                  </a:lnTo>
                  <a:lnTo>
                    <a:pt x="3932" y="30539"/>
                  </a:lnTo>
                  <a:lnTo>
                    <a:pt x="0" y="50037"/>
                  </a:lnTo>
                  <a:lnTo>
                    <a:pt x="0" y="250189"/>
                  </a:lnTo>
                  <a:lnTo>
                    <a:pt x="3932" y="269688"/>
                  </a:lnTo>
                  <a:lnTo>
                    <a:pt x="14655" y="285591"/>
                  </a:lnTo>
                  <a:lnTo>
                    <a:pt x="30560" y="296302"/>
                  </a:lnTo>
                  <a:lnTo>
                    <a:pt x="50037" y="300227"/>
                  </a:lnTo>
                  <a:lnTo>
                    <a:pt x="370586" y="300227"/>
                  </a:lnTo>
                  <a:lnTo>
                    <a:pt x="390084" y="296302"/>
                  </a:lnTo>
                  <a:lnTo>
                    <a:pt x="405987" y="285591"/>
                  </a:lnTo>
                  <a:lnTo>
                    <a:pt x="416698" y="269688"/>
                  </a:lnTo>
                  <a:lnTo>
                    <a:pt x="420624" y="250189"/>
                  </a:lnTo>
                  <a:lnTo>
                    <a:pt x="420624" y="50037"/>
                  </a:lnTo>
                  <a:lnTo>
                    <a:pt x="416698" y="30539"/>
                  </a:lnTo>
                  <a:lnTo>
                    <a:pt x="405987" y="14636"/>
                  </a:lnTo>
                  <a:lnTo>
                    <a:pt x="390084" y="3925"/>
                  </a:lnTo>
                  <a:lnTo>
                    <a:pt x="37058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27937" y="3915917"/>
              <a:ext cx="421005" cy="300355"/>
            </a:xfrm>
            <a:custGeom>
              <a:avLst/>
              <a:gdLst/>
              <a:ahLst/>
              <a:cxnLst/>
              <a:rect l="l" t="t" r="r" b="b"/>
              <a:pathLst>
                <a:path w="421005" h="300354">
                  <a:moveTo>
                    <a:pt x="0" y="50037"/>
                  </a:moveTo>
                  <a:lnTo>
                    <a:pt x="3932" y="30539"/>
                  </a:lnTo>
                  <a:lnTo>
                    <a:pt x="14655" y="14636"/>
                  </a:lnTo>
                  <a:lnTo>
                    <a:pt x="30560" y="3925"/>
                  </a:lnTo>
                  <a:lnTo>
                    <a:pt x="50037" y="0"/>
                  </a:lnTo>
                  <a:lnTo>
                    <a:pt x="370586" y="0"/>
                  </a:lnTo>
                  <a:lnTo>
                    <a:pt x="390084" y="3925"/>
                  </a:lnTo>
                  <a:lnTo>
                    <a:pt x="405987" y="14636"/>
                  </a:lnTo>
                  <a:lnTo>
                    <a:pt x="416698" y="30539"/>
                  </a:lnTo>
                  <a:lnTo>
                    <a:pt x="420624" y="50037"/>
                  </a:lnTo>
                  <a:lnTo>
                    <a:pt x="420624" y="250189"/>
                  </a:lnTo>
                  <a:lnTo>
                    <a:pt x="416698" y="269688"/>
                  </a:lnTo>
                  <a:lnTo>
                    <a:pt x="405987" y="285591"/>
                  </a:lnTo>
                  <a:lnTo>
                    <a:pt x="390084" y="296302"/>
                  </a:lnTo>
                  <a:lnTo>
                    <a:pt x="370586" y="300227"/>
                  </a:lnTo>
                  <a:lnTo>
                    <a:pt x="50037" y="300227"/>
                  </a:lnTo>
                  <a:lnTo>
                    <a:pt x="30560" y="296302"/>
                  </a:lnTo>
                  <a:lnTo>
                    <a:pt x="14655" y="285591"/>
                  </a:lnTo>
                  <a:lnTo>
                    <a:pt x="3932" y="269688"/>
                  </a:lnTo>
                  <a:lnTo>
                    <a:pt x="0" y="250189"/>
                  </a:lnTo>
                  <a:lnTo>
                    <a:pt x="0" y="5003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4630" y="3941191"/>
              <a:ext cx="200393" cy="24599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512564" y="2124455"/>
              <a:ext cx="2193925" cy="2172970"/>
            </a:xfrm>
            <a:custGeom>
              <a:avLst/>
              <a:gdLst/>
              <a:ahLst/>
              <a:cxnLst/>
              <a:rect l="l" t="t" r="r" b="b"/>
              <a:pathLst>
                <a:path w="2193925" h="2172970">
                  <a:moveTo>
                    <a:pt x="2193798" y="0"/>
                  </a:moveTo>
                  <a:lnTo>
                    <a:pt x="1575181" y="1651"/>
                  </a:lnTo>
                  <a:lnTo>
                    <a:pt x="1172718" y="1651"/>
                  </a:lnTo>
                  <a:lnTo>
                    <a:pt x="903224" y="1524"/>
                  </a:lnTo>
                  <a:lnTo>
                    <a:pt x="639445" y="1778"/>
                  </a:lnTo>
                  <a:lnTo>
                    <a:pt x="151638" y="3175"/>
                  </a:lnTo>
                  <a:lnTo>
                    <a:pt x="146177" y="3175"/>
                  </a:lnTo>
                  <a:lnTo>
                    <a:pt x="141732" y="7620"/>
                  </a:lnTo>
                  <a:lnTo>
                    <a:pt x="141770" y="22987"/>
                  </a:lnTo>
                  <a:lnTo>
                    <a:pt x="145592" y="931430"/>
                  </a:lnTo>
                  <a:lnTo>
                    <a:pt x="144018" y="931164"/>
                  </a:lnTo>
                  <a:lnTo>
                    <a:pt x="98501" y="938542"/>
                  </a:lnTo>
                  <a:lnTo>
                    <a:pt x="58978" y="959091"/>
                  </a:lnTo>
                  <a:lnTo>
                    <a:pt x="27787" y="990422"/>
                  </a:lnTo>
                  <a:lnTo>
                    <a:pt x="7340" y="1030173"/>
                  </a:lnTo>
                  <a:lnTo>
                    <a:pt x="0" y="1075944"/>
                  </a:lnTo>
                  <a:lnTo>
                    <a:pt x="7340" y="1121727"/>
                  </a:lnTo>
                  <a:lnTo>
                    <a:pt x="27787" y="1161478"/>
                  </a:lnTo>
                  <a:lnTo>
                    <a:pt x="58978" y="1192809"/>
                  </a:lnTo>
                  <a:lnTo>
                    <a:pt x="98501" y="1213358"/>
                  </a:lnTo>
                  <a:lnTo>
                    <a:pt x="144018" y="1220724"/>
                  </a:lnTo>
                  <a:lnTo>
                    <a:pt x="146812" y="1220279"/>
                  </a:lnTo>
                  <a:lnTo>
                    <a:pt x="150304" y="2045512"/>
                  </a:lnTo>
                  <a:lnTo>
                    <a:pt x="96774" y="2045716"/>
                  </a:lnTo>
                  <a:lnTo>
                    <a:pt x="160782" y="2172462"/>
                  </a:lnTo>
                  <a:lnTo>
                    <a:pt x="217360" y="2058162"/>
                  </a:lnTo>
                  <a:lnTo>
                    <a:pt x="223774" y="2045208"/>
                  </a:lnTo>
                  <a:lnTo>
                    <a:pt x="170116" y="2045423"/>
                  </a:lnTo>
                  <a:lnTo>
                    <a:pt x="166611" y="1217066"/>
                  </a:lnTo>
                  <a:lnTo>
                    <a:pt x="189522" y="1213358"/>
                  </a:lnTo>
                  <a:lnTo>
                    <a:pt x="229057" y="1192809"/>
                  </a:lnTo>
                  <a:lnTo>
                    <a:pt x="260235" y="1161478"/>
                  </a:lnTo>
                  <a:lnTo>
                    <a:pt x="280682" y="1121727"/>
                  </a:lnTo>
                  <a:lnTo>
                    <a:pt x="288036" y="1075944"/>
                  </a:lnTo>
                  <a:lnTo>
                    <a:pt x="280682" y="1030173"/>
                  </a:lnTo>
                  <a:lnTo>
                    <a:pt x="260235" y="990422"/>
                  </a:lnTo>
                  <a:lnTo>
                    <a:pt x="229057" y="959091"/>
                  </a:lnTo>
                  <a:lnTo>
                    <a:pt x="189522" y="938542"/>
                  </a:lnTo>
                  <a:lnTo>
                    <a:pt x="165417" y="934643"/>
                  </a:lnTo>
                  <a:lnTo>
                    <a:pt x="161582" y="22987"/>
                  </a:lnTo>
                  <a:lnTo>
                    <a:pt x="639572" y="21590"/>
                  </a:lnTo>
                  <a:lnTo>
                    <a:pt x="1172502" y="21463"/>
                  </a:lnTo>
                  <a:lnTo>
                    <a:pt x="1172718" y="21463"/>
                  </a:lnTo>
                  <a:lnTo>
                    <a:pt x="1575181" y="21463"/>
                  </a:lnTo>
                  <a:lnTo>
                    <a:pt x="1704594" y="21336"/>
                  </a:lnTo>
                  <a:lnTo>
                    <a:pt x="2193798" y="19812"/>
                  </a:lnTo>
                  <a:lnTo>
                    <a:pt x="2193798" y="12954"/>
                  </a:lnTo>
                  <a:lnTo>
                    <a:pt x="2193798" y="1651"/>
                  </a:lnTo>
                  <a:lnTo>
                    <a:pt x="21937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512563" y="3055619"/>
              <a:ext cx="288290" cy="289560"/>
            </a:xfrm>
            <a:custGeom>
              <a:avLst/>
              <a:gdLst/>
              <a:ahLst/>
              <a:cxnLst/>
              <a:rect l="l" t="t" r="r" b="b"/>
              <a:pathLst>
                <a:path w="288289" h="289560">
                  <a:moveTo>
                    <a:pt x="0" y="144779"/>
                  </a:moveTo>
                  <a:lnTo>
                    <a:pt x="7345" y="98999"/>
                  </a:lnTo>
                  <a:lnTo>
                    <a:pt x="27797" y="59253"/>
                  </a:lnTo>
                  <a:lnTo>
                    <a:pt x="58978" y="27919"/>
                  </a:lnTo>
                  <a:lnTo>
                    <a:pt x="98511" y="7376"/>
                  </a:lnTo>
                  <a:lnTo>
                    <a:pt x="144018" y="0"/>
                  </a:lnTo>
                  <a:lnTo>
                    <a:pt x="189524" y="7376"/>
                  </a:lnTo>
                  <a:lnTo>
                    <a:pt x="229057" y="27919"/>
                  </a:lnTo>
                  <a:lnTo>
                    <a:pt x="260238" y="59253"/>
                  </a:lnTo>
                  <a:lnTo>
                    <a:pt x="280690" y="98999"/>
                  </a:lnTo>
                  <a:lnTo>
                    <a:pt x="288036" y="144779"/>
                  </a:lnTo>
                  <a:lnTo>
                    <a:pt x="280690" y="190560"/>
                  </a:lnTo>
                  <a:lnTo>
                    <a:pt x="260238" y="230306"/>
                  </a:lnTo>
                  <a:lnTo>
                    <a:pt x="229057" y="261640"/>
                  </a:lnTo>
                  <a:lnTo>
                    <a:pt x="189524" y="282183"/>
                  </a:lnTo>
                  <a:lnTo>
                    <a:pt x="144018" y="289559"/>
                  </a:lnTo>
                  <a:lnTo>
                    <a:pt x="98511" y="282183"/>
                  </a:lnTo>
                  <a:lnTo>
                    <a:pt x="58978" y="261640"/>
                  </a:lnTo>
                  <a:lnTo>
                    <a:pt x="27797" y="230306"/>
                  </a:lnTo>
                  <a:lnTo>
                    <a:pt x="7345" y="190560"/>
                  </a:lnTo>
                  <a:lnTo>
                    <a:pt x="0" y="144779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574285" y="3027933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927219" y="2159635"/>
            <a:ext cx="12807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List of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IdPs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795392" y="2439161"/>
            <a:ext cx="1848485" cy="1879600"/>
          </a:xfrm>
          <a:custGeom>
            <a:avLst/>
            <a:gdLst/>
            <a:ahLst/>
            <a:cxnLst/>
            <a:rect l="l" t="t" r="r" b="b"/>
            <a:pathLst>
              <a:path w="1848484" h="1879600">
                <a:moveTo>
                  <a:pt x="1753633" y="85065"/>
                </a:moveTo>
                <a:lnTo>
                  <a:pt x="1735328" y="104139"/>
                </a:lnTo>
                <a:lnTo>
                  <a:pt x="1713484" y="126618"/>
                </a:lnTo>
                <a:lnTo>
                  <a:pt x="1690243" y="150875"/>
                </a:lnTo>
                <a:lnTo>
                  <a:pt x="1452245" y="395859"/>
                </a:lnTo>
                <a:lnTo>
                  <a:pt x="183515" y="1685798"/>
                </a:lnTo>
                <a:lnTo>
                  <a:pt x="158115" y="1710944"/>
                </a:lnTo>
                <a:lnTo>
                  <a:pt x="134493" y="1734565"/>
                </a:lnTo>
                <a:lnTo>
                  <a:pt x="73406" y="1794764"/>
                </a:lnTo>
                <a:lnTo>
                  <a:pt x="41783" y="1825370"/>
                </a:lnTo>
                <a:lnTo>
                  <a:pt x="9906" y="1855215"/>
                </a:lnTo>
                <a:lnTo>
                  <a:pt x="0" y="1863598"/>
                </a:lnTo>
                <a:lnTo>
                  <a:pt x="11937" y="1879345"/>
                </a:lnTo>
                <a:lnTo>
                  <a:pt x="42672" y="1851914"/>
                </a:lnTo>
                <a:lnTo>
                  <a:pt x="87122" y="1808988"/>
                </a:lnTo>
                <a:lnTo>
                  <a:pt x="126237" y="1770507"/>
                </a:lnTo>
                <a:lnTo>
                  <a:pt x="312801" y="1584198"/>
                </a:lnTo>
                <a:lnTo>
                  <a:pt x="1679448" y="190500"/>
                </a:lnTo>
                <a:lnTo>
                  <a:pt x="1767980" y="98738"/>
                </a:lnTo>
                <a:lnTo>
                  <a:pt x="1753633" y="85065"/>
                </a:lnTo>
                <a:close/>
              </a:path>
              <a:path w="1848484" h="1879600">
                <a:moveTo>
                  <a:pt x="1825221" y="75818"/>
                </a:moveTo>
                <a:lnTo>
                  <a:pt x="1762506" y="75818"/>
                </a:lnTo>
                <a:lnTo>
                  <a:pt x="1776730" y="89662"/>
                </a:lnTo>
                <a:lnTo>
                  <a:pt x="1767980" y="98738"/>
                </a:lnTo>
                <a:lnTo>
                  <a:pt x="1806829" y="135762"/>
                </a:lnTo>
                <a:lnTo>
                  <a:pt x="1825221" y="75818"/>
                </a:lnTo>
                <a:close/>
              </a:path>
              <a:path w="1848484" h="1879600">
                <a:moveTo>
                  <a:pt x="1762506" y="75818"/>
                </a:moveTo>
                <a:lnTo>
                  <a:pt x="1753633" y="85065"/>
                </a:lnTo>
                <a:lnTo>
                  <a:pt x="1767980" y="98738"/>
                </a:lnTo>
                <a:lnTo>
                  <a:pt x="1776730" y="89662"/>
                </a:lnTo>
                <a:lnTo>
                  <a:pt x="1762506" y="75818"/>
                </a:lnTo>
                <a:close/>
              </a:path>
              <a:path w="1848484" h="1879600">
                <a:moveTo>
                  <a:pt x="1848485" y="0"/>
                </a:moveTo>
                <a:lnTo>
                  <a:pt x="1714881" y="48133"/>
                </a:lnTo>
                <a:lnTo>
                  <a:pt x="1753633" y="85065"/>
                </a:lnTo>
                <a:lnTo>
                  <a:pt x="1762506" y="75818"/>
                </a:lnTo>
                <a:lnTo>
                  <a:pt x="1825221" y="75818"/>
                </a:lnTo>
                <a:lnTo>
                  <a:pt x="18484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185028" y="2899663"/>
            <a:ext cx="73279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Select  IdP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175250" y="3590290"/>
            <a:ext cx="300990" cy="302260"/>
            <a:chOff x="5175250" y="3590290"/>
            <a:chExt cx="300990" cy="302260"/>
          </a:xfrm>
        </p:grpSpPr>
        <p:sp>
          <p:nvSpPr>
            <p:cNvPr id="60" name="object 60"/>
            <p:cNvSpPr/>
            <p:nvPr/>
          </p:nvSpPr>
          <p:spPr>
            <a:xfrm>
              <a:off x="5181600" y="3596640"/>
              <a:ext cx="288290" cy="289560"/>
            </a:xfrm>
            <a:custGeom>
              <a:avLst/>
              <a:gdLst/>
              <a:ahLst/>
              <a:cxnLst/>
              <a:rect l="l" t="t" r="r" b="b"/>
              <a:pathLst>
                <a:path w="288289" h="289560">
                  <a:moveTo>
                    <a:pt x="144017" y="0"/>
                  </a:moveTo>
                  <a:lnTo>
                    <a:pt x="98511" y="7376"/>
                  </a:lnTo>
                  <a:lnTo>
                    <a:pt x="58978" y="27919"/>
                  </a:lnTo>
                  <a:lnTo>
                    <a:pt x="27797" y="59253"/>
                  </a:lnTo>
                  <a:lnTo>
                    <a:pt x="7345" y="98999"/>
                  </a:lnTo>
                  <a:lnTo>
                    <a:pt x="0" y="144780"/>
                  </a:lnTo>
                  <a:lnTo>
                    <a:pt x="7345" y="190560"/>
                  </a:lnTo>
                  <a:lnTo>
                    <a:pt x="27797" y="230306"/>
                  </a:lnTo>
                  <a:lnTo>
                    <a:pt x="58978" y="261640"/>
                  </a:lnTo>
                  <a:lnTo>
                    <a:pt x="98511" y="282183"/>
                  </a:lnTo>
                  <a:lnTo>
                    <a:pt x="144017" y="289560"/>
                  </a:lnTo>
                  <a:lnTo>
                    <a:pt x="189524" y="282183"/>
                  </a:lnTo>
                  <a:lnTo>
                    <a:pt x="229057" y="261640"/>
                  </a:lnTo>
                  <a:lnTo>
                    <a:pt x="260238" y="230306"/>
                  </a:lnTo>
                  <a:lnTo>
                    <a:pt x="280690" y="190560"/>
                  </a:lnTo>
                  <a:lnTo>
                    <a:pt x="288036" y="144780"/>
                  </a:lnTo>
                  <a:lnTo>
                    <a:pt x="280690" y="98999"/>
                  </a:lnTo>
                  <a:lnTo>
                    <a:pt x="260238" y="59253"/>
                  </a:lnTo>
                  <a:lnTo>
                    <a:pt x="229057" y="27919"/>
                  </a:lnTo>
                  <a:lnTo>
                    <a:pt x="189524" y="7376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181600" y="3596640"/>
              <a:ext cx="288290" cy="289560"/>
            </a:xfrm>
            <a:custGeom>
              <a:avLst/>
              <a:gdLst/>
              <a:ahLst/>
              <a:cxnLst/>
              <a:rect l="l" t="t" r="r" b="b"/>
              <a:pathLst>
                <a:path w="288289" h="289560">
                  <a:moveTo>
                    <a:pt x="0" y="144780"/>
                  </a:moveTo>
                  <a:lnTo>
                    <a:pt x="7345" y="98999"/>
                  </a:lnTo>
                  <a:lnTo>
                    <a:pt x="27797" y="59253"/>
                  </a:lnTo>
                  <a:lnTo>
                    <a:pt x="58978" y="27919"/>
                  </a:lnTo>
                  <a:lnTo>
                    <a:pt x="98511" y="7376"/>
                  </a:lnTo>
                  <a:lnTo>
                    <a:pt x="144017" y="0"/>
                  </a:lnTo>
                  <a:lnTo>
                    <a:pt x="189524" y="7376"/>
                  </a:lnTo>
                  <a:lnTo>
                    <a:pt x="229057" y="27919"/>
                  </a:lnTo>
                  <a:lnTo>
                    <a:pt x="260238" y="59253"/>
                  </a:lnTo>
                  <a:lnTo>
                    <a:pt x="280690" y="98999"/>
                  </a:lnTo>
                  <a:lnTo>
                    <a:pt x="288036" y="144780"/>
                  </a:lnTo>
                  <a:lnTo>
                    <a:pt x="280690" y="190560"/>
                  </a:lnTo>
                  <a:lnTo>
                    <a:pt x="260238" y="230306"/>
                  </a:lnTo>
                  <a:lnTo>
                    <a:pt x="229057" y="261640"/>
                  </a:lnTo>
                  <a:lnTo>
                    <a:pt x="189524" y="282183"/>
                  </a:lnTo>
                  <a:lnTo>
                    <a:pt x="144017" y="289560"/>
                  </a:lnTo>
                  <a:lnTo>
                    <a:pt x="98511" y="282183"/>
                  </a:lnTo>
                  <a:lnTo>
                    <a:pt x="58978" y="261640"/>
                  </a:lnTo>
                  <a:lnTo>
                    <a:pt x="27797" y="230306"/>
                  </a:lnTo>
                  <a:lnTo>
                    <a:pt x="7345" y="190560"/>
                  </a:lnTo>
                  <a:lnTo>
                    <a:pt x="0" y="14478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5242686" y="3569970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565910" y="2095500"/>
            <a:ext cx="2386330" cy="2172970"/>
            <a:chOff x="1565910" y="2095500"/>
            <a:chExt cx="2386330" cy="2172970"/>
          </a:xfrm>
        </p:grpSpPr>
        <p:sp>
          <p:nvSpPr>
            <p:cNvPr id="64" name="object 64"/>
            <p:cNvSpPr/>
            <p:nvPr/>
          </p:nvSpPr>
          <p:spPr>
            <a:xfrm>
              <a:off x="1565910" y="2095499"/>
              <a:ext cx="2379980" cy="2172970"/>
            </a:xfrm>
            <a:custGeom>
              <a:avLst/>
              <a:gdLst/>
              <a:ahLst/>
              <a:cxnLst/>
              <a:rect l="l" t="t" r="r" b="b"/>
              <a:pathLst>
                <a:path w="2379979" h="2172970">
                  <a:moveTo>
                    <a:pt x="1548765" y="1651"/>
                  </a:moveTo>
                  <a:lnTo>
                    <a:pt x="1405128" y="1524"/>
                  </a:lnTo>
                  <a:lnTo>
                    <a:pt x="1258824" y="1524"/>
                  </a:lnTo>
                  <a:lnTo>
                    <a:pt x="1111758" y="1651"/>
                  </a:lnTo>
                  <a:lnTo>
                    <a:pt x="1548765" y="1651"/>
                  </a:lnTo>
                  <a:close/>
                </a:path>
                <a:path w="2379979" h="2172970">
                  <a:moveTo>
                    <a:pt x="2233422" y="7620"/>
                  </a:moveTo>
                  <a:lnTo>
                    <a:pt x="2228977" y="3175"/>
                  </a:lnTo>
                  <a:lnTo>
                    <a:pt x="2223516" y="3175"/>
                  </a:lnTo>
                  <a:lnTo>
                    <a:pt x="1692402" y="1778"/>
                  </a:lnTo>
                  <a:lnTo>
                    <a:pt x="673735" y="1651"/>
                  </a:lnTo>
                  <a:lnTo>
                    <a:pt x="0" y="0"/>
                  </a:lnTo>
                  <a:lnTo>
                    <a:pt x="0" y="19812"/>
                  </a:lnTo>
                  <a:lnTo>
                    <a:pt x="673735" y="21463"/>
                  </a:lnTo>
                  <a:lnTo>
                    <a:pt x="1111758" y="21463"/>
                  </a:lnTo>
                  <a:lnTo>
                    <a:pt x="1498358" y="21424"/>
                  </a:lnTo>
                  <a:lnTo>
                    <a:pt x="1692402" y="21590"/>
                  </a:lnTo>
                  <a:lnTo>
                    <a:pt x="2213559" y="22948"/>
                  </a:lnTo>
                  <a:lnTo>
                    <a:pt x="2223516" y="22987"/>
                  </a:lnTo>
                  <a:lnTo>
                    <a:pt x="2233371" y="22948"/>
                  </a:lnTo>
                  <a:lnTo>
                    <a:pt x="2233422" y="12954"/>
                  </a:lnTo>
                  <a:lnTo>
                    <a:pt x="2233422" y="7620"/>
                  </a:lnTo>
                  <a:close/>
                </a:path>
                <a:path w="2379979" h="2172970">
                  <a:moveTo>
                    <a:pt x="2379726" y="427482"/>
                  </a:moveTo>
                  <a:lnTo>
                    <a:pt x="2372372" y="381977"/>
                  </a:lnTo>
                  <a:lnTo>
                    <a:pt x="2351925" y="342442"/>
                  </a:lnTo>
                  <a:lnTo>
                    <a:pt x="2320747" y="311264"/>
                  </a:lnTo>
                  <a:lnTo>
                    <a:pt x="2281212" y="290817"/>
                  </a:lnTo>
                  <a:lnTo>
                    <a:pt x="2235708" y="283464"/>
                  </a:lnTo>
                  <a:lnTo>
                    <a:pt x="2232177" y="284035"/>
                  </a:lnTo>
                  <a:lnTo>
                    <a:pt x="2233371" y="22999"/>
                  </a:lnTo>
                  <a:lnTo>
                    <a:pt x="2223516" y="22987"/>
                  </a:lnTo>
                  <a:lnTo>
                    <a:pt x="2213559" y="22987"/>
                  </a:lnTo>
                  <a:lnTo>
                    <a:pt x="2212352" y="287235"/>
                  </a:lnTo>
                  <a:lnTo>
                    <a:pt x="2190191" y="290817"/>
                  </a:lnTo>
                  <a:lnTo>
                    <a:pt x="2150656" y="311264"/>
                  </a:lnTo>
                  <a:lnTo>
                    <a:pt x="2119477" y="342442"/>
                  </a:lnTo>
                  <a:lnTo>
                    <a:pt x="2099030" y="381977"/>
                  </a:lnTo>
                  <a:lnTo>
                    <a:pt x="2091690" y="427482"/>
                  </a:lnTo>
                  <a:lnTo>
                    <a:pt x="2099030" y="472998"/>
                  </a:lnTo>
                  <a:lnTo>
                    <a:pt x="2119477" y="512533"/>
                  </a:lnTo>
                  <a:lnTo>
                    <a:pt x="2150668" y="543712"/>
                  </a:lnTo>
                  <a:lnTo>
                    <a:pt x="2190191" y="564159"/>
                  </a:lnTo>
                  <a:lnTo>
                    <a:pt x="2211082" y="567537"/>
                  </a:lnTo>
                  <a:lnTo>
                    <a:pt x="2204389" y="2045423"/>
                  </a:lnTo>
                  <a:lnTo>
                    <a:pt x="2204339" y="2058162"/>
                  </a:lnTo>
                  <a:lnTo>
                    <a:pt x="2204389" y="2045423"/>
                  </a:lnTo>
                  <a:lnTo>
                    <a:pt x="2150745" y="2045208"/>
                  </a:lnTo>
                  <a:lnTo>
                    <a:pt x="2213737" y="2172462"/>
                  </a:lnTo>
                  <a:lnTo>
                    <a:pt x="2271458" y="2058162"/>
                  </a:lnTo>
                  <a:lnTo>
                    <a:pt x="2277745" y="2045716"/>
                  </a:lnTo>
                  <a:lnTo>
                    <a:pt x="2224201" y="2045525"/>
                  </a:lnTo>
                  <a:lnTo>
                    <a:pt x="2230882" y="570725"/>
                  </a:lnTo>
                  <a:lnTo>
                    <a:pt x="2235708" y="571500"/>
                  </a:lnTo>
                  <a:lnTo>
                    <a:pt x="2281212" y="564159"/>
                  </a:lnTo>
                  <a:lnTo>
                    <a:pt x="2320747" y="543712"/>
                  </a:lnTo>
                  <a:lnTo>
                    <a:pt x="2351925" y="512521"/>
                  </a:lnTo>
                  <a:lnTo>
                    <a:pt x="2372372" y="472998"/>
                  </a:lnTo>
                  <a:lnTo>
                    <a:pt x="2379726" y="4274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657600" y="2378963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7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7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3718305" y="2351024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831594" y="2137410"/>
            <a:ext cx="129667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Provide  LogIn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042661" y="2429255"/>
            <a:ext cx="3662679" cy="3260090"/>
          </a:xfrm>
          <a:custGeom>
            <a:avLst/>
            <a:gdLst/>
            <a:ahLst/>
            <a:cxnLst/>
            <a:rect l="l" t="t" r="r" b="b"/>
            <a:pathLst>
              <a:path w="3662679" h="3260090">
                <a:moveTo>
                  <a:pt x="73409" y="2727124"/>
                </a:moveTo>
                <a:lnTo>
                  <a:pt x="53596" y="2727144"/>
                </a:lnTo>
                <a:lnTo>
                  <a:pt x="53721" y="3253206"/>
                </a:lnTo>
                <a:lnTo>
                  <a:pt x="58165" y="3257638"/>
                </a:lnTo>
                <a:lnTo>
                  <a:pt x="3655187" y="3259836"/>
                </a:lnTo>
                <a:lnTo>
                  <a:pt x="3657727" y="3258794"/>
                </a:lnTo>
                <a:lnTo>
                  <a:pt x="3659505" y="3256927"/>
                </a:lnTo>
                <a:lnTo>
                  <a:pt x="3661410" y="3255060"/>
                </a:lnTo>
                <a:lnTo>
                  <a:pt x="3662426" y="3252533"/>
                </a:lnTo>
                <a:lnTo>
                  <a:pt x="3662426" y="3249955"/>
                </a:lnTo>
                <a:lnTo>
                  <a:pt x="3642614" y="3249955"/>
                </a:lnTo>
                <a:lnTo>
                  <a:pt x="3642607" y="3247732"/>
                </a:lnTo>
                <a:lnTo>
                  <a:pt x="73533" y="3247732"/>
                </a:lnTo>
                <a:lnTo>
                  <a:pt x="63626" y="3237839"/>
                </a:lnTo>
                <a:lnTo>
                  <a:pt x="73530" y="3237839"/>
                </a:lnTo>
                <a:lnTo>
                  <a:pt x="73409" y="2727124"/>
                </a:lnTo>
                <a:close/>
              </a:path>
              <a:path w="3662679" h="3260090">
                <a:moveTo>
                  <a:pt x="3642586" y="3240017"/>
                </a:moveTo>
                <a:lnTo>
                  <a:pt x="3642614" y="3249955"/>
                </a:lnTo>
                <a:lnTo>
                  <a:pt x="3652519" y="3240024"/>
                </a:lnTo>
                <a:lnTo>
                  <a:pt x="3642586" y="3240017"/>
                </a:lnTo>
                <a:close/>
              </a:path>
              <a:path w="3662679" h="3260090">
                <a:moveTo>
                  <a:pt x="3653409" y="21209"/>
                </a:moveTo>
                <a:lnTo>
                  <a:pt x="3633596" y="21209"/>
                </a:lnTo>
                <a:lnTo>
                  <a:pt x="3643376" y="31115"/>
                </a:lnTo>
                <a:lnTo>
                  <a:pt x="3633624" y="31115"/>
                </a:lnTo>
                <a:lnTo>
                  <a:pt x="3642586" y="3240017"/>
                </a:lnTo>
                <a:lnTo>
                  <a:pt x="3652519" y="3240024"/>
                </a:lnTo>
                <a:lnTo>
                  <a:pt x="3642614" y="3249955"/>
                </a:lnTo>
                <a:lnTo>
                  <a:pt x="3662426" y="3249955"/>
                </a:lnTo>
                <a:lnTo>
                  <a:pt x="3653437" y="31115"/>
                </a:lnTo>
                <a:lnTo>
                  <a:pt x="3643376" y="31115"/>
                </a:lnTo>
                <a:lnTo>
                  <a:pt x="3653436" y="31018"/>
                </a:lnTo>
                <a:lnTo>
                  <a:pt x="3653409" y="21209"/>
                </a:lnTo>
                <a:close/>
              </a:path>
              <a:path w="3662679" h="3260090">
                <a:moveTo>
                  <a:pt x="63626" y="3237839"/>
                </a:moveTo>
                <a:lnTo>
                  <a:pt x="73533" y="3247732"/>
                </a:lnTo>
                <a:lnTo>
                  <a:pt x="73530" y="3237845"/>
                </a:lnTo>
                <a:lnTo>
                  <a:pt x="63626" y="3237839"/>
                </a:lnTo>
                <a:close/>
              </a:path>
              <a:path w="3662679" h="3260090">
                <a:moveTo>
                  <a:pt x="73530" y="3237845"/>
                </a:moveTo>
                <a:lnTo>
                  <a:pt x="73533" y="3247732"/>
                </a:lnTo>
                <a:lnTo>
                  <a:pt x="3642607" y="3247732"/>
                </a:lnTo>
                <a:lnTo>
                  <a:pt x="3642586" y="3240017"/>
                </a:lnTo>
                <a:lnTo>
                  <a:pt x="73530" y="3237845"/>
                </a:lnTo>
                <a:close/>
              </a:path>
              <a:path w="3662679" h="3260090">
                <a:moveTo>
                  <a:pt x="73530" y="3237839"/>
                </a:moveTo>
                <a:lnTo>
                  <a:pt x="63626" y="3237839"/>
                </a:lnTo>
                <a:lnTo>
                  <a:pt x="73530" y="3237845"/>
                </a:lnTo>
                <a:close/>
              </a:path>
              <a:path w="3662679" h="3260090">
                <a:moveTo>
                  <a:pt x="63500" y="2600198"/>
                </a:moveTo>
                <a:lnTo>
                  <a:pt x="0" y="2727198"/>
                </a:lnTo>
                <a:lnTo>
                  <a:pt x="53596" y="2727144"/>
                </a:lnTo>
                <a:lnTo>
                  <a:pt x="53593" y="2714498"/>
                </a:lnTo>
                <a:lnTo>
                  <a:pt x="120643" y="2714371"/>
                </a:lnTo>
                <a:lnTo>
                  <a:pt x="63500" y="2600198"/>
                </a:lnTo>
                <a:close/>
              </a:path>
              <a:path w="3662679" h="3260090">
                <a:moveTo>
                  <a:pt x="73405" y="2714371"/>
                </a:moveTo>
                <a:lnTo>
                  <a:pt x="53593" y="2714498"/>
                </a:lnTo>
                <a:lnTo>
                  <a:pt x="53596" y="2727144"/>
                </a:lnTo>
                <a:lnTo>
                  <a:pt x="73409" y="2727124"/>
                </a:lnTo>
                <a:lnTo>
                  <a:pt x="73405" y="2714371"/>
                </a:lnTo>
                <a:close/>
              </a:path>
              <a:path w="3662679" h="3260090">
                <a:moveTo>
                  <a:pt x="120643" y="2714371"/>
                </a:moveTo>
                <a:lnTo>
                  <a:pt x="73405" y="2714371"/>
                </a:lnTo>
                <a:lnTo>
                  <a:pt x="73409" y="2727124"/>
                </a:lnTo>
                <a:lnTo>
                  <a:pt x="127000" y="2727071"/>
                </a:lnTo>
                <a:lnTo>
                  <a:pt x="120643" y="2714371"/>
                </a:lnTo>
                <a:close/>
              </a:path>
              <a:path w="3662679" h="3260090">
                <a:moveTo>
                  <a:pt x="3633596" y="21209"/>
                </a:moveTo>
                <a:lnTo>
                  <a:pt x="3633624" y="31018"/>
                </a:lnTo>
                <a:lnTo>
                  <a:pt x="3643376" y="31115"/>
                </a:lnTo>
                <a:lnTo>
                  <a:pt x="3633596" y="21209"/>
                </a:lnTo>
                <a:close/>
              </a:path>
              <a:path w="3662679" h="3260090">
                <a:moveTo>
                  <a:pt x="2568320" y="0"/>
                </a:moveTo>
                <a:lnTo>
                  <a:pt x="2568193" y="19812"/>
                </a:lnTo>
                <a:lnTo>
                  <a:pt x="3633624" y="31018"/>
                </a:lnTo>
                <a:lnTo>
                  <a:pt x="3633596" y="21209"/>
                </a:lnTo>
                <a:lnTo>
                  <a:pt x="3653409" y="21209"/>
                </a:lnTo>
                <a:lnTo>
                  <a:pt x="3653409" y="15748"/>
                </a:lnTo>
                <a:lnTo>
                  <a:pt x="3648964" y="11303"/>
                </a:lnTo>
                <a:lnTo>
                  <a:pt x="3643503" y="11303"/>
                </a:lnTo>
                <a:lnTo>
                  <a:pt x="25683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048247" y="5649264"/>
            <a:ext cx="194881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Provide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resource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8528050" y="4774438"/>
            <a:ext cx="337820" cy="337820"/>
            <a:chOff x="8528050" y="4774438"/>
            <a:chExt cx="337820" cy="337820"/>
          </a:xfrm>
        </p:grpSpPr>
        <p:sp>
          <p:nvSpPr>
            <p:cNvPr id="71" name="object 71"/>
            <p:cNvSpPr/>
            <p:nvPr/>
          </p:nvSpPr>
          <p:spPr>
            <a:xfrm>
              <a:off x="8534400" y="4780788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62305" y="0"/>
                  </a:moveTo>
                  <a:lnTo>
                    <a:pt x="119150" y="5796"/>
                  </a:lnTo>
                  <a:lnTo>
                    <a:pt x="80376" y="22154"/>
                  </a:lnTo>
                  <a:lnTo>
                    <a:pt x="47529" y="47529"/>
                  </a:lnTo>
                  <a:lnTo>
                    <a:pt x="22154" y="80376"/>
                  </a:lnTo>
                  <a:lnTo>
                    <a:pt x="5796" y="119150"/>
                  </a:lnTo>
                  <a:lnTo>
                    <a:pt x="0" y="162306"/>
                  </a:lnTo>
                  <a:lnTo>
                    <a:pt x="5796" y="205461"/>
                  </a:lnTo>
                  <a:lnTo>
                    <a:pt x="22154" y="244235"/>
                  </a:lnTo>
                  <a:lnTo>
                    <a:pt x="47529" y="277082"/>
                  </a:lnTo>
                  <a:lnTo>
                    <a:pt x="80376" y="302457"/>
                  </a:lnTo>
                  <a:lnTo>
                    <a:pt x="119150" y="318815"/>
                  </a:lnTo>
                  <a:lnTo>
                    <a:pt x="162305" y="324612"/>
                  </a:lnTo>
                  <a:lnTo>
                    <a:pt x="205461" y="318815"/>
                  </a:lnTo>
                  <a:lnTo>
                    <a:pt x="244235" y="302457"/>
                  </a:lnTo>
                  <a:lnTo>
                    <a:pt x="277082" y="277082"/>
                  </a:lnTo>
                  <a:lnTo>
                    <a:pt x="302457" y="244235"/>
                  </a:lnTo>
                  <a:lnTo>
                    <a:pt x="318815" y="205461"/>
                  </a:lnTo>
                  <a:lnTo>
                    <a:pt x="324611" y="162306"/>
                  </a:lnTo>
                  <a:lnTo>
                    <a:pt x="318815" y="119150"/>
                  </a:lnTo>
                  <a:lnTo>
                    <a:pt x="302457" y="80376"/>
                  </a:lnTo>
                  <a:lnTo>
                    <a:pt x="277082" y="47529"/>
                  </a:lnTo>
                  <a:lnTo>
                    <a:pt x="244235" y="22154"/>
                  </a:lnTo>
                  <a:lnTo>
                    <a:pt x="205461" y="5796"/>
                  </a:lnTo>
                  <a:lnTo>
                    <a:pt x="162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534400" y="4780788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5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1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5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8552433" y="4771771"/>
            <a:ext cx="2781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4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5193029" y="2721101"/>
            <a:ext cx="2587625" cy="2223135"/>
            <a:chOff x="5193029" y="2721101"/>
            <a:chExt cx="2587625" cy="2223135"/>
          </a:xfrm>
        </p:grpSpPr>
        <p:sp>
          <p:nvSpPr>
            <p:cNvPr id="75" name="object 75"/>
            <p:cNvSpPr/>
            <p:nvPr/>
          </p:nvSpPr>
          <p:spPr>
            <a:xfrm>
              <a:off x="5193030" y="2721101"/>
              <a:ext cx="2587625" cy="2216785"/>
            </a:xfrm>
            <a:custGeom>
              <a:avLst/>
              <a:gdLst/>
              <a:ahLst/>
              <a:cxnLst/>
              <a:rect l="l" t="t" r="r" b="b"/>
              <a:pathLst>
                <a:path w="2587625" h="2216785">
                  <a:moveTo>
                    <a:pt x="2587244" y="128143"/>
                  </a:moveTo>
                  <a:lnTo>
                    <a:pt x="2580513" y="114046"/>
                  </a:lnTo>
                  <a:lnTo>
                    <a:pt x="2526157" y="0"/>
                  </a:lnTo>
                  <a:lnTo>
                    <a:pt x="2460244" y="125730"/>
                  </a:lnTo>
                  <a:lnTo>
                    <a:pt x="2513850" y="126758"/>
                  </a:lnTo>
                  <a:lnTo>
                    <a:pt x="2511298" y="261874"/>
                  </a:lnTo>
                  <a:lnTo>
                    <a:pt x="2510536" y="519430"/>
                  </a:lnTo>
                  <a:lnTo>
                    <a:pt x="2512695" y="774192"/>
                  </a:lnTo>
                  <a:lnTo>
                    <a:pt x="2516378" y="1027303"/>
                  </a:lnTo>
                  <a:lnTo>
                    <a:pt x="2519807" y="1280414"/>
                  </a:lnTo>
                  <a:lnTo>
                    <a:pt x="2521966" y="1535049"/>
                  </a:lnTo>
                  <a:lnTo>
                    <a:pt x="2521318" y="1792732"/>
                  </a:lnTo>
                  <a:lnTo>
                    <a:pt x="2516555" y="2044446"/>
                  </a:lnTo>
                  <a:lnTo>
                    <a:pt x="2277808" y="2044446"/>
                  </a:lnTo>
                  <a:lnTo>
                    <a:pt x="2273363" y="2011197"/>
                  </a:lnTo>
                  <a:lnTo>
                    <a:pt x="2257094" y="1972424"/>
                  </a:lnTo>
                  <a:lnTo>
                    <a:pt x="2231847" y="1939582"/>
                  </a:lnTo>
                  <a:lnTo>
                    <a:pt x="2199157" y="1914207"/>
                  </a:lnTo>
                  <a:lnTo>
                    <a:pt x="2160562" y="1897849"/>
                  </a:lnTo>
                  <a:lnTo>
                    <a:pt x="2117598" y="1892046"/>
                  </a:lnTo>
                  <a:lnTo>
                    <a:pt x="2074621" y="1897849"/>
                  </a:lnTo>
                  <a:lnTo>
                    <a:pt x="2036025" y="1914207"/>
                  </a:lnTo>
                  <a:lnTo>
                    <a:pt x="2003336" y="1939582"/>
                  </a:lnTo>
                  <a:lnTo>
                    <a:pt x="1978088" y="1972424"/>
                  </a:lnTo>
                  <a:lnTo>
                    <a:pt x="1961819" y="2011197"/>
                  </a:lnTo>
                  <a:lnTo>
                    <a:pt x="1957374" y="2044446"/>
                  </a:lnTo>
                  <a:lnTo>
                    <a:pt x="0" y="2044446"/>
                  </a:lnTo>
                  <a:lnTo>
                    <a:pt x="0" y="2064258"/>
                  </a:lnTo>
                  <a:lnTo>
                    <a:pt x="1957374" y="2064258"/>
                  </a:lnTo>
                  <a:lnTo>
                    <a:pt x="1961819" y="2097519"/>
                  </a:lnTo>
                  <a:lnTo>
                    <a:pt x="1978088" y="2136292"/>
                  </a:lnTo>
                  <a:lnTo>
                    <a:pt x="2003336" y="2169134"/>
                  </a:lnTo>
                  <a:lnTo>
                    <a:pt x="2036025" y="2194509"/>
                  </a:lnTo>
                  <a:lnTo>
                    <a:pt x="2074621" y="2210866"/>
                  </a:lnTo>
                  <a:lnTo>
                    <a:pt x="2117598" y="2216658"/>
                  </a:lnTo>
                  <a:lnTo>
                    <a:pt x="2160562" y="2210866"/>
                  </a:lnTo>
                  <a:lnTo>
                    <a:pt x="2199157" y="2194509"/>
                  </a:lnTo>
                  <a:lnTo>
                    <a:pt x="2231847" y="2169134"/>
                  </a:lnTo>
                  <a:lnTo>
                    <a:pt x="2257094" y="2136292"/>
                  </a:lnTo>
                  <a:lnTo>
                    <a:pt x="2273363" y="2097519"/>
                  </a:lnTo>
                  <a:lnTo>
                    <a:pt x="2277808" y="2064258"/>
                  </a:lnTo>
                  <a:lnTo>
                    <a:pt x="2531618" y="2064258"/>
                  </a:lnTo>
                  <a:lnTo>
                    <a:pt x="2536063" y="2059940"/>
                  </a:lnTo>
                  <a:lnTo>
                    <a:pt x="2536063" y="2054098"/>
                  </a:lnTo>
                  <a:lnTo>
                    <a:pt x="2536253" y="2044446"/>
                  </a:lnTo>
                  <a:lnTo>
                    <a:pt x="2541143" y="1792351"/>
                  </a:lnTo>
                  <a:lnTo>
                    <a:pt x="2541778" y="1535049"/>
                  </a:lnTo>
                  <a:lnTo>
                    <a:pt x="2539619" y="1280287"/>
                  </a:lnTo>
                  <a:lnTo>
                    <a:pt x="2532507" y="773811"/>
                  </a:lnTo>
                  <a:lnTo>
                    <a:pt x="2530348" y="519176"/>
                  </a:lnTo>
                  <a:lnTo>
                    <a:pt x="2531110" y="261874"/>
                  </a:lnTo>
                  <a:lnTo>
                    <a:pt x="2533662" y="127127"/>
                  </a:lnTo>
                  <a:lnTo>
                    <a:pt x="2587244" y="1281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149083" y="4613147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20">
                  <a:moveTo>
                    <a:pt x="0" y="162306"/>
                  </a:moveTo>
                  <a:lnTo>
                    <a:pt x="5766" y="119150"/>
                  </a:lnTo>
                  <a:lnTo>
                    <a:pt x="22041" y="80376"/>
                  </a:lnTo>
                  <a:lnTo>
                    <a:pt x="47291" y="47529"/>
                  </a:lnTo>
                  <a:lnTo>
                    <a:pt x="79981" y="22154"/>
                  </a:lnTo>
                  <a:lnTo>
                    <a:pt x="118577" y="5796"/>
                  </a:lnTo>
                  <a:lnTo>
                    <a:pt x="161544" y="0"/>
                  </a:lnTo>
                  <a:lnTo>
                    <a:pt x="204510" y="5796"/>
                  </a:lnTo>
                  <a:lnTo>
                    <a:pt x="243106" y="22154"/>
                  </a:lnTo>
                  <a:lnTo>
                    <a:pt x="275796" y="47529"/>
                  </a:lnTo>
                  <a:lnTo>
                    <a:pt x="301046" y="80376"/>
                  </a:lnTo>
                  <a:lnTo>
                    <a:pt x="317321" y="119150"/>
                  </a:lnTo>
                  <a:lnTo>
                    <a:pt x="323088" y="162306"/>
                  </a:lnTo>
                  <a:lnTo>
                    <a:pt x="317321" y="205461"/>
                  </a:lnTo>
                  <a:lnTo>
                    <a:pt x="301046" y="244235"/>
                  </a:lnTo>
                  <a:lnTo>
                    <a:pt x="275796" y="277082"/>
                  </a:lnTo>
                  <a:lnTo>
                    <a:pt x="243106" y="302457"/>
                  </a:lnTo>
                  <a:lnTo>
                    <a:pt x="204510" y="318815"/>
                  </a:lnTo>
                  <a:lnTo>
                    <a:pt x="161544" y="324612"/>
                  </a:lnTo>
                  <a:lnTo>
                    <a:pt x="118577" y="318815"/>
                  </a:lnTo>
                  <a:lnTo>
                    <a:pt x="79981" y="302457"/>
                  </a:lnTo>
                  <a:lnTo>
                    <a:pt x="47291" y="277082"/>
                  </a:lnTo>
                  <a:lnTo>
                    <a:pt x="22041" y="244235"/>
                  </a:lnTo>
                  <a:lnTo>
                    <a:pt x="5766" y="205461"/>
                  </a:lnTo>
                  <a:lnTo>
                    <a:pt x="0" y="16230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5348604" y="4740909"/>
            <a:ext cx="21431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  <a:tabLst>
                <a:tab pos="1820545" algn="l"/>
              </a:tabLst>
            </a:pPr>
            <a:r>
              <a:rPr sz="2000" dirty="0">
                <a:latin typeface="Arial"/>
                <a:cs typeface="Arial"/>
              </a:rPr>
              <a:t>For</a:t>
            </a:r>
            <a:r>
              <a:rPr sz="2000" spc="10" dirty="0">
                <a:latin typeface="Arial"/>
                <a:cs typeface="Arial"/>
              </a:rPr>
              <a:t>w</a:t>
            </a:r>
            <a:r>
              <a:rPr sz="2000" dirty="0">
                <a:latin typeface="Arial"/>
                <a:cs typeface="Arial"/>
              </a:rPr>
              <a:t>ard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token	</a:t>
            </a:r>
            <a:r>
              <a:rPr sz="3000" baseline="30555" dirty="0">
                <a:solidFill>
                  <a:srgbClr val="FFFFFF"/>
                </a:solidFill>
                <a:latin typeface="Arial"/>
                <a:cs typeface="Arial"/>
              </a:rPr>
              <a:t>10  </a:t>
            </a:r>
            <a:r>
              <a:rPr sz="2000" dirty="0">
                <a:latin typeface="Arial"/>
                <a:cs typeface="Arial"/>
              </a:rPr>
              <a:t>back to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</a:t>
            </a:r>
            <a:endParaRPr sz="20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64907" y="3838955"/>
            <a:ext cx="942340" cy="500380"/>
          </a:xfrm>
          <a:custGeom>
            <a:avLst/>
            <a:gdLst/>
            <a:ahLst/>
            <a:cxnLst/>
            <a:rect l="l" t="t" r="r" b="b"/>
            <a:pathLst>
              <a:path w="942340" h="500379">
                <a:moveTo>
                  <a:pt x="858520" y="0"/>
                </a:moveTo>
                <a:lnTo>
                  <a:pt x="83312" y="0"/>
                </a:lnTo>
                <a:lnTo>
                  <a:pt x="50899" y="6552"/>
                </a:lnTo>
                <a:lnTo>
                  <a:pt x="24415" y="24415"/>
                </a:lnTo>
                <a:lnTo>
                  <a:pt x="6552" y="50899"/>
                </a:lnTo>
                <a:lnTo>
                  <a:pt x="0" y="83312"/>
                </a:lnTo>
                <a:lnTo>
                  <a:pt x="0" y="416560"/>
                </a:lnTo>
                <a:lnTo>
                  <a:pt x="6552" y="448972"/>
                </a:lnTo>
                <a:lnTo>
                  <a:pt x="24415" y="475456"/>
                </a:lnTo>
                <a:lnTo>
                  <a:pt x="50899" y="493319"/>
                </a:lnTo>
                <a:lnTo>
                  <a:pt x="83312" y="499872"/>
                </a:lnTo>
                <a:lnTo>
                  <a:pt x="858520" y="499872"/>
                </a:lnTo>
                <a:lnTo>
                  <a:pt x="890932" y="493319"/>
                </a:lnTo>
                <a:lnTo>
                  <a:pt x="917416" y="475456"/>
                </a:lnTo>
                <a:lnTo>
                  <a:pt x="935279" y="448972"/>
                </a:lnTo>
                <a:lnTo>
                  <a:pt x="941832" y="416560"/>
                </a:lnTo>
                <a:lnTo>
                  <a:pt x="941832" y="83312"/>
                </a:lnTo>
                <a:lnTo>
                  <a:pt x="935279" y="50899"/>
                </a:lnTo>
                <a:lnTo>
                  <a:pt x="917416" y="24415"/>
                </a:lnTo>
                <a:lnTo>
                  <a:pt x="890932" y="6552"/>
                </a:lnTo>
                <a:lnTo>
                  <a:pt x="858520" y="0"/>
                </a:lnTo>
                <a:close/>
              </a:path>
            </a:pathLst>
          </a:custGeom>
          <a:solidFill>
            <a:srgbClr val="FF7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7369809" y="3909821"/>
            <a:ext cx="7061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k</a:t>
            </a:r>
            <a:r>
              <a:rPr sz="2000" dirty="0">
                <a:latin typeface="Arial"/>
                <a:cs typeface="Arial"/>
              </a:rPr>
              <a:t>en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3503612" y="3652773"/>
            <a:ext cx="4777105" cy="1416685"/>
            <a:chOff x="3503612" y="3652773"/>
            <a:chExt cx="4777105" cy="1416685"/>
          </a:xfrm>
        </p:grpSpPr>
        <p:sp>
          <p:nvSpPr>
            <p:cNvPr id="81" name="object 81"/>
            <p:cNvSpPr/>
            <p:nvPr/>
          </p:nvSpPr>
          <p:spPr>
            <a:xfrm>
              <a:off x="7849361" y="3662933"/>
              <a:ext cx="421005" cy="300355"/>
            </a:xfrm>
            <a:custGeom>
              <a:avLst/>
              <a:gdLst/>
              <a:ahLst/>
              <a:cxnLst/>
              <a:rect l="l" t="t" r="r" b="b"/>
              <a:pathLst>
                <a:path w="421004" h="300354">
                  <a:moveTo>
                    <a:pt x="370586" y="0"/>
                  </a:moveTo>
                  <a:lnTo>
                    <a:pt x="50038" y="0"/>
                  </a:lnTo>
                  <a:lnTo>
                    <a:pt x="30539" y="3925"/>
                  </a:lnTo>
                  <a:lnTo>
                    <a:pt x="14636" y="14636"/>
                  </a:lnTo>
                  <a:lnTo>
                    <a:pt x="3925" y="30539"/>
                  </a:lnTo>
                  <a:lnTo>
                    <a:pt x="0" y="50038"/>
                  </a:lnTo>
                  <a:lnTo>
                    <a:pt x="0" y="250190"/>
                  </a:lnTo>
                  <a:lnTo>
                    <a:pt x="3925" y="269688"/>
                  </a:lnTo>
                  <a:lnTo>
                    <a:pt x="14636" y="285591"/>
                  </a:lnTo>
                  <a:lnTo>
                    <a:pt x="30539" y="296302"/>
                  </a:lnTo>
                  <a:lnTo>
                    <a:pt x="50038" y="300228"/>
                  </a:lnTo>
                  <a:lnTo>
                    <a:pt x="370586" y="300228"/>
                  </a:lnTo>
                  <a:lnTo>
                    <a:pt x="390084" y="296302"/>
                  </a:lnTo>
                  <a:lnTo>
                    <a:pt x="405987" y="285591"/>
                  </a:lnTo>
                  <a:lnTo>
                    <a:pt x="416698" y="269688"/>
                  </a:lnTo>
                  <a:lnTo>
                    <a:pt x="420624" y="250190"/>
                  </a:lnTo>
                  <a:lnTo>
                    <a:pt x="420624" y="50038"/>
                  </a:lnTo>
                  <a:lnTo>
                    <a:pt x="416698" y="30539"/>
                  </a:lnTo>
                  <a:lnTo>
                    <a:pt x="405987" y="14636"/>
                  </a:lnTo>
                  <a:lnTo>
                    <a:pt x="390084" y="3925"/>
                  </a:lnTo>
                  <a:lnTo>
                    <a:pt x="37058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849361" y="3662933"/>
              <a:ext cx="421005" cy="300355"/>
            </a:xfrm>
            <a:custGeom>
              <a:avLst/>
              <a:gdLst/>
              <a:ahLst/>
              <a:cxnLst/>
              <a:rect l="l" t="t" r="r" b="b"/>
              <a:pathLst>
                <a:path w="421004" h="300354">
                  <a:moveTo>
                    <a:pt x="0" y="50038"/>
                  </a:moveTo>
                  <a:lnTo>
                    <a:pt x="3925" y="30539"/>
                  </a:lnTo>
                  <a:lnTo>
                    <a:pt x="14636" y="14636"/>
                  </a:lnTo>
                  <a:lnTo>
                    <a:pt x="30539" y="3925"/>
                  </a:lnTo>
                  <a:lnTo>
                    <a:pt x="50038" y="0"/>
                  </a:lnTo>
                  <a:lnTo>
                    <a:pt x="370586" y="0"/>
                  </a:lnTo>
                  <a:lnTo>
                    <a:pt x="390084" y="3925"/>
                  </a:lnTo>
                  <a:lnTo>
                    <a:pt x="405987" y="14636"/>
                  </a:lnTo>
                  <a:lnTo>
                    <a:pt x="416698" y="30539"/>
                  </a:lnTo>
                  <a:lnTo>
                    <a:pt x="420624" y="50038"/>
                  </a:lnTo>
                  <a:lnTo>
                    <a:pt x="420624" y="250190"/>
                  </a:lnTo>
                  <a:lnTo>
                    <a:pt x="416698" y="269688"/>
                  </a:lnTo>
                  <a:lnTo>
                    <a:pt x="405987" y="285591"/>
                  </a:lnTo>
                  <a:lnTo>
                    <a:pt x="390084" y="296302"/>
                  </a:lnTo>
                  <a:lnTo>
                    <a:pt x="370586" y="300228"/>
                  </a:lnTo>
                  <a:lnTo>
                    <a:pt x="50038" y="300228"/>
                  </a:lnTo>
                  <a:lnTo>
                    <a:pt x="30539" y="296302"/>
                  </a:lnTo>
                  <a:lnTo>
                    <a:pt x="14636" y="285591"/>
                  </a:lnTo>
                  <a:lnTo>
                    <a:pt x="3925" y="269688"/>
                  </a:lnTo>
                  <a:lnTo>
                    <a:pt x="0" y="250190"/>
                  </a:lnTo>
                  <a:lnTo>
                    <a:pt x="0" y="50038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56041" y="3688206"/>
              <a:ext cx="200405" cy="24599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3516629" y="4293869"/>
              <a:ext cx="1676400" cy="762000"/>
            </a:xfrm>
            <a:custGeom>
              <a:avLst/>
              <a:gdLst/>
              <a:ahLst/>
              <a:cxnLst/>
              <a:rect l="l" t="t" r="r" b="b"/>
              <a:pathLst>
                <a:path w="1676400" h="762000">
                  <a:moveTo>
                    <a:pt x="1432687" y="0"/>
                  </a:moveTo>
                  <a:lnTo>
                    <a:pt x="243712" y="0"/>
                  </a:lnTo>
                  <a:lnTo>
                    <a:pt x="194590" y="4950"/>
                  </a:lnTo>
                  <a:lnTo>
                    <a:pt x="148840" y="19149"/>
                  </a:lnTo>
                  <a:lnTo>
                    <a:pt x="107441" y="41616"/>
                  </a:lnTo>
                  <a:lnTo>
                    <a:pt x="71374" y="71373"/>
                  </a:lnTo>
                  <a:lnTo>
                    <a:pt x="41616" y="107441"/>
                  </a:lnTo>
                  <a:lnTo>
                    <a:pt x="19149" y="148840"/>
                  </a:lnTo>
                  <a:lnTo>
                    <a:pt x="4950" y="194590"/>
                  </a:lnTo>
                  <a:lnTo>
                    <a:pt x="0" y="243712"/>
                  </a:lnTo>
                  <a:lnTo>
                    <a:pt x="0" y="518286"/>
                  </a:lnTo>
                  <a:lnTo>
                    <a:pt x="4950" y="567409"/>
                  </a:lnTo>
                  <a:lnTo>
                    <a:pt x="19149" y="613159"/>
                  </a:lnTo>
                  <a:lnTo>
                    <a:pt x="41616" y="654558"/>
                  </a:lnTo>
                  <a:lnTo>
                    <a:pt x="71374" y="690625"/>
                  </a:lnTo>
                  <a:lnTo>
                    <a:pt x="107441" y="720383"/>
                  </a:lnTo>
                  <a:lnTo>
                    <a:pt x="148840" y="742850"/>
                  </a:lnTo>
                  <a:lnTo>
                    <a:pt x="194590" y="757049"/>
                  </a:lnTo>
                  <a:lnTo>
                    <a:pt x="243712" y="761999"/>
                  </a:lnTo>
                  <a:lnTo>
                    <a:pt x="1432687" y="761999"/>
                  </a:lnTo>
                  <a:lnTo>
                    <a:pt x="1481809" y="757049"/>
                  </a:lnTo>
                  <a:lnTo>
                    <a:pt x="1527559" y="742850"/>
                  </a:lnTo>
                  <a:lnTo>
                    <a:pt x="1568958" y="720383"/>
                  </a:lnTo>
                  <a:lnTo>
                    <a:pt x="1605026" y="690625"/>
                  </a:lnTo>
                  <a:lnTo>
                    <a:pt x="1634783" y="654558"/>
                  </a:lnTo>
                  <a:lnTo>
                    <a:pt x="1657250" y="613159"/>
                  </a:lnTo>
                  <a:lnTo>
                    <a:pt x="1671449" y="567409"/>
                  </a:lnTo>
                  <a:lnTo>
                    <a:pt x="1676400" y="518286"/>
                  </a:lnTo>
                  <a:lnTo>
                    <a:pt x="1676400" y="243712"/>
                  </a:lnTo>
                  <a:lnTo>
                    <a:pt x="1671449" y="194590"/>
                  </a:lnTo>
                  <a:lnTo>
                    <a:pt x="1657250" y="148840"/>
                  </a:lnTo>
                  <a:lnTo>
                    <a:pt x="1634783" y="107441"/>
                  </a:lnTo>
                  <a:lnTo>
                    <a:pt x="1605026" y="71373"/>
                  </a:lnTo>
                  <a:lnTo>
                    <a:pt x="1568958" y="41616"/>
                  </a:lnTo>
                  <a:lnTo>
                    <a:pt x="1527559" y="19149"/>
                  </a:lnTo>
                  <a:lnTo>
                    <a:pt x="1481809" y="4950"/>
                  </a:lnTo>
                  <a:lnTo>
                    <a:pt x="1432687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516629" y="4293869"/>
              <a:ext cx="1676400" cy="762000"/>
            </a:xfrm>
            <a:custGeom>
              <a:avLst/>
              <a:gdLst/>
              <a:ahLst/>
              <a:cxnLst/>
              <a:rect l="l" t="t" r="r" b="b"/>
              <a:pathLst>
                <a:path w="1676400" h="762000">
                  <a:moveTo>
                    <a:pt x="0" y="243712"/>
                  </a:moveTo>
                  <a:lnTo>
                    <a:pt x="4950" y="194590"/>
                  </a:lnTo>
                  <a:lnTo>
                    <a:pt x="19149" y="148840"/>
                  </a:lnTo>
                  <a:lnTo>
                    <a:pt x="41616" y="107441"/>
                  </a:lnTo>
                  <a:lnTo>
                    <a:pt x="71374" y="71373"/>
                  </a:lnTo>
                  <a:lnTo>
                    <a:pt x="107441" y="41616"/>
                  </a:lnTo>
                  <a:lnTo>
                    <a:pt x="148840" y="19149"/>
                  </a:lnTo>
                  <a:lnTo>
                    <a:pt x="194590" y="4950"/>
                  </a:lnTo>
                  <a:lnTo>
                    <a:pt x="243712" y="0"/>
                  </a:lnTo>
                  <a:lnTo>
                    <a:pt x="1432687" y="0"/>
                  </a:lnTo>
                  <a:lnTo>
                    <a:pt x="1481809" y="4950"/>
                  </a:lnTo>
                  <a:lnTo>
                    <a:pt x="1527559" y="19149"/>
                  </a:lnTo>
                  <a:lnTo>
                    <a:pt x="1568958" y="41616"/>
                  </a:lnTo>
                  <a:lnTo>
                    <a:pt x="1605026" y="71373"/>
                  </a:lnTo>
                  <a:lnTo>
                    <a:pt x="1634783" y="107441"/>
                  </a:lnTo>
                  <a:lnTo>
                    <a:pt x="1657250" y="148840"/>
                  </a:lnTo>
                  <a:lnTo>
                    <a:pt x="1671449" y="194590"/>
                  </a:lnTo>
                  <a:lnTo>
                    <a:pt x="1676400" y="243712"/>
                  </a:lnTo>
                  <a:lnTo>
                    <a:pt x="1676400" y="518286"/>
                  </a:lnTo>
                  <a:lnTo>
                    <a:pt x="1671449" y="567409"/>
                  </a:lnTo>
                  <a:lnTo>
                    <a:pt x="1657250" y="613159"/>
                  </a:lnTo>
                  <a:lnTo>
                    <a:pt x="1634783" y="654558"/>
                  </a:lnTo>
                  <a:lnTo>
                    <a:pt x="1605026" y="690625"/>
                  </a:lnTo>
                  <a:lnTo>
                    <a:pt x="1568958" y="720383"/>
                  </a:lnTo>
                  <a:lnTo>
                    <a:pt x="1527559" y="742850"/>
                  </a:lnTo>
                  <a:lnTo>
                    <a:pt x="1481809" y="757049"/>
                  </a:lnTo>
                  <a:lnTo>
                    <a:pt x="1432687" y="761999"/>
                  </a:lnTo>
                  <a:lnTo>
                    <a:pt x="243712" y="761999"/>
                  </a:lnTo>
                  <a:lnTo>
                    <a:pt x="194590" y="757049"/>
                  </a:lnTo>
                  <a:lnTo>
                    <a:pt x="148840" y="742850"/>
                  </a:lnTo>
                  <a:lnTo>
                    <a:pt x="107441" y="720383"/>
                  </a:lnTo>
                  <a:lnTo>
                    <a:pt x="71374" y="690625"/>
                  </a:lnTo>
                  <a:lnTo>
                    <a:pt x="41616" y="654558"/>
                  </a:lnTo>
                  <a:lnTo>
                    <a:pt x="19149" y="613159"/>
                  </a:lnTo>
                  <a:lnTo>
                    <a:pt x="4950" y="567409"/>
                  </a:lnTo>
                  <a:lnTo>
                    <a:pt x="0" y="518286"/>
                  </a:lnTo>
                  <a:lnTo>
                    <a:pt x="0" y="243712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3952747" y="4470857"/>
            <a:ext cx="8026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34162" y="2064257"/>
            <a:ext cx="1031875" cy="680085"/>
          </a:xfrm>
          <a:prstGeom prst="rect">
            <a:avLst/>
          </a:prstGeom>
          <a:solidFill>
            <a:srgbClr val="00FFFF"/>
          </a:solidFill>
          <a:ln w="28956">
            <a:solidFill>
              <a:srgbClr val="B3B3B3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324485" marR="90805" indent="-227329">
              <a:lnSpc>
                <a:spcPct val="100000"/>
              </a:lnSpc>
              <a:spcBef>
                <a:spcPts val="25"/>
              </a:spcBef>
            </a:pPr>
            <a:r>
              <a:rPr sz="2000" dirty="0">
                <a:latin typeface="Arial"/>
                <a:cs typeface="Arial"/>
              </a:rPr>
              <a:t>OpenId  IdP</a:t>
            </a:r>
            <a:endParaRPr sz="20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706361" y="2010917"/>
            <a:ext cx="1143000" cy="702945"/>
          </a:xfrm>
          <a:prstGeom prst="rect">
            <a:avLst/>
          </a:prstGeom>
          <a:solidFill>
            <a:srgbClr val="FF9975"/>
          </a:solidFill>
          <a:ln w="28955">
            <a:solidFill>
              <a:srgbClr val="3B8B92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46685">
              <a:lnSpc>
                <a:spcPts val="2395"/>
              </a:lnSpc>
              <a:spcBef>
                <a:spcPts val="295"/>
              </a:spcBef>
            </a:pPr>
            <a:r>
              <a:rPr sz="2000" dirty="0"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  <a:p>
            <a:pPr marL="96520">
              <a:lnSpc>
                <a:spcPts val="2395"/>
              </a:lnSpc>
            </a:pPr>
            <a:r>
              <a:rPr sz="2000" dirty="0">
                <a:latin typeface="Arial"/>
                <a:cs typeface="Arial"/>
              </a:rPr>
              <a:t>Provider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3909059" y="4843271"/>
            <a:ext cx="1051560" cy="897890"/>
            <a:chOff x="3909059" y="4843271"/>
            <a:chExt cx="1051560" cy="897890"/>
          </a:xfrm>
        </p:grpSpPr>
        <p:sp>
          <p:nvSpPr>
            <p:cNvPr id="90" name="object 90"/>
            <p:cNvSpPr/>
            <p:nvPr/>
          </p:nvSpPr>
          <p:spPr>
            <a:xfrm>
              <a:off x="4506467" y="5009387"/>
              <a:ext cx="454659" cy="731520"/>
            </a:xfrm>
            <a:custGeom>
              <a:avLst/>
              <a:gdLst/>
              <a:ahLst/>
              <a:cxnLst/>
              <a:rect l="l" t="t" r="r" b="b"/>
              <a:pathLst>
                <a:path w="454660" h="731520">
                  <a:moveTo>
                    <a:pt x="364998" y="0"/>
                  </a:moveTo>
                  <a:lnTo>
                    <a:pt x="89154" y="0"/>
                  </a:lnTo>
                  <a:lnTo>
                    <a:pt x="0" y="359537"/>
                  </a:lnTo>
                  <a:lnTo>
                    <a:pt x="49276" y="373253"/>
                  </a:lnTo>
                  <a:lnTo>
                    <a:pt x="102362" y="239014"/>
                  </a:lnTo>
                  <a:lnTo>
                    <a:pt x="129159" y="731520"/>
                  </a:lnTo>
                  <a:lnTo>
                    <a:pt x="175895" y="731520"/>
                  </a:lnTo>
                  <a:lnTo>
                    <a:pt x="227076" y="382650"/>
                  </a:lnTo>
                  <a:lnTo>
                    <a:pt x="278257" y="731520"/>
                  </a:lnTo>
                  <a:lnTo>
                    <a:pt x="324993" y="731520"/>
                  </a:lnTo>
                  <a:lnTo>
                    <a:pt x="351790" y="239014"/>
                  </a:lnTo>
                  <a:lnTo>
                    <a:pt x="404876" y="373253"/>
                  </a:lnTo>
                  <a:lnTo>
                    <a:pt x="454152" y="359537"/>
                  </a:lnTo>
                  <a:lnTo>
                    <a:pt x="364998" y="0"/>
                  </a:lnTo>
                  <a:close/>
                </a:path>
              </a:pathLst>
            </a:custGeom>
            <a:solidFill>
              <a:srgbClr val="007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3439" y="4843271"/>
              <a:ext cx="140208" cy="14020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54295" y="5009387"/>
              <a:ext cx="158495" cy="216407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4021844" y="4993004"/>
              <a:ext cx="572770" cy="520700"/>
            </a:xfrm>
            <a:custGeom>
              <a:avLst/>
              <a:gdLst/>
              <a:ahLst/>
              <a:cxnLst/>
              <a:rect l="l" t="t" r="r" b="b"/>
              <a:pathLst>
                <a:path w="572770" h="520700">
                  <a:moveTo>
                    <a:pt x="139055" y="0"/>
                  </a:moveTo>
                  <a:lnTo>
                    <a:pt x="24374" y="17907"/>
                  </a:lnTo>
                  <a:lnTo>
                    <a:pt x="57267" y="44450"/>
                  </a:lnTo>
                  <a:lnTo>
                    <a:pt x="33797" y="92432"/>
                  </a:lnTo>
                  <a:lnTo>
                    <a:pt x="16463" y="140791"/>
                  </a:lnTo>
                  <a:lnTo>
                    <a:pt x="5214" y="188904"/>
                  </a:lnTo>
                  <a:lnTo>
                    <a:pt x="0" y="236150"/>
                  </a:lnTo>
                  <a:lnTo>
                    <a:pt x="768" y="281908"/>
                  </a:lnTo>
                  <a:lnTo>
                    <a:pt x="7469" y="325554"/>
                  </a:lnTo>
                  <a:lnTo>
                    <a:pt x="20051" y="366468"/>
                  </a:lnTo>
                  <a:lnTo>
                    <a:pt x="38463" y="404028"/>
                  </a:lnTo>
                  <a:lnTo>
                    <a:pt x="62654" y="437612"/>
                  </a:lnTo>
                  <a:lnTo>
                    <a:pt x="92573" y="466598"/>
                  </a:lnTo>
                  <a:lnTo>
                    <a:pt x="126493" y="489401"/>
                  </a:lnTo>
                  <a:lnTo>
                    <a:pt x="163419" y="505835"/>
                  </a:lnTo>
                  <a:lnTo>
                    <a:pt x="202780" y="516036"/>
                  </a:lnTo>
                  <a:lnTo>
                    <a:pt x="244004" y="520144"/>
                  </a:lnTo>
                  <a:lnTo>
                    <a:pt x="286522" y="518298"/>
                  </a:lnTo>
                  <a:lnTo>
                    <a:pt x="329762" y="510635"/>
                  </a:lnTo>
                  <a:lnTo>
                    <a:pt x="373152" y="497294"/>
                  </a:lnTo>
                  <a:lnTo>
                    <a:pt x="416122" y="478413"/>
                  </a:lnTo>
                  <a:lnTo>
                    <a:pt x="458101" y="454132"/>
                  </a:lnTo>
                  <a:lnTo>
                    <a:pt x="498518" y="424588"/>
                  </a:lnTo>
                  <a:lnTo>
                    <a:pt x="536801" y="389919"/>
                  </a:lnTo>
                  <a:lnTo>
                    <a:pt x="572379" y="350266"/>
                  </a:lnTo>
                  <a:lnTo>
                    <a:pt x="505704" y="296291"/>
                  </a:lnTo>
                  <a:lnTo>
                    <a:pt x="466860" y="338396"/>
                  </a:lnTo>
                  <a:lnTo>
                    <a:pt x="424484" y="373588"/>
                  </a:lnTo>
                  <a:lnTo>
                    <a:pt x="379754" y="401360"/>
                  </a:lnTo>
                  <a:lnTo>
                    <a:pt x="333852" y="421205"/>
                  </a:lnTo>
                  <a:lnTo>
                    <a:pt x="287957" y="432617"/>
                  </a:lnTo>
                  <a:lnTo>
                    <a:pt x="243248" y="435090"/>
                  </a:lnTo>
                  <a:lnTo>
                    <a:pt x="200904" y="428117"/>
                  </a:lnTo>
                  <a:lnTo>
                    <a:pt x="164684" y="412618"/>
                  </a:lnTo>
                  <a:lnTo>
                    <a:pt x="111788" y="360251"/>
                  </a:lnTo>
                  <a:lnTo>
                    <a:pt x="95543" y="325245"/>
                  </a:lnTo>
                  <a:lnTo>
                    <a:pt x="86387" y="285596"/>
                  </a:lnTo>
                  <a:lnTo>
                    <a:pt x="84535" y="242236"/>
                  </a:lnTo>
                  <a:lnTo>
                    <a:pt x="90203" y="196094"/>
                  </a:lnTo>
                  <a:lnTo>
                    <a:pt x="103605" y="148100"/>
                  </a:lnTo>
                  <a:lnTo>
                    <a:pt x="124958" y="99187"/>
                  </a:lnTo>
                  <a:lnTo>
                    <a:pt x="157724" y="125730"/>
                  </a:lnTo>
                  <a:lnTo>
                    <a:pt x="13905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021844" y="4993004"/>
              <a:ext cx="572770" cy="520700"/>
            </a:xfrm>
            <a:custGeom>
              <a:avLst/>
              <a:gdLst/>
              <a:ahLst/>
              <a:cxnLst/>
              <a:rect l="l" t="t" r="r" b="b"/>
              <a:pathLst>
                <a:path w="572770" h="520700">
                  <a:moveTo>
                    <a:pt x="572379" y="350266"/>
                  </a:moveTo>
                  <a:lnTo>
                    <a:pt x="536801" y="389919"/>
                  </a:lnTo>
                  <a:lnTo>
                    <a:pt x="498518" y="424588"/>
                  </a:lnTo>
                  <a:lnTo>
                    <a:pt x="458101" y="454132"/>
                  </a:lnTo>
                  <a:lnTo>
                    <a:pt x="416122" y="478413"/>
                  </a:lnTo>
                  <a:lnTo>
                    <a:pt x="373152" y="497294"/>
                  </a:lnTo>
                  <a:lnTo>
                    <a:pt x="329762" y="510635"/>
                  </a:lnTo>
                  <a:lnTo>
                    <a:pt x="286522" y="518298"/>
                  </a:lnTo>
                  <a:lnTo>
                    <a:pt x="244004" y="520144"/>
                  </a:lnTo>
                  <a:lnTo>
                    <a:pt x="202780" y="516036"/>
                  </a:lnTo>
                  <a:lnTo>
                    <a:pt x="163419" y="505835"/>
                  </a:lnTo>
                  <a:lnTo>
                    <a:pt x="126493" y="489401"/>
                  </a:lnTo>
                  <a:lnTo>
                    <a:pt x="92573" y="466598"/>
                  </a:lnTo>
                  <a:lnTo>
                    <a:pt x="62654" y="437612"/>
                  </a:lnTo>
                  <a:lnTo>
                    <a:pt x="38463" y="404028"/>
                  </a:lnTo>
                  <a:lnTo>
                    <a:pt x="20051" y="366468"/>
                  </a:lnTo>
                  <a:lnTo>
                    <a:pt x="7469" y="325554"/>
                  </a:lnTo>
                  <a:lnTo>
                    <a:pt x="768" y="281908"/>
                  </a:lnTo>
                  <a:lnTo>
                    <a:pt x="0" y="236150"/>
                  </a:lnTo>
                  <a:lnTo>
                    <a:pt x="5214" y="188904"/>
                  </a:lnTo>
                  <a:lnTo>
                    <a:pt x="16463" y="140791"/>
                  </a:lnTo>
                  <a:lnTo>
                    <a:pt x="33797" y="92432"/>
                  </a:lnTo>
                  <a:lnTo>
                    <a:pt x="57267" y="44450"/>
                  </a:lnTo>
                  <a:lnTo>
                    <a:pt x="24374" y="17907"/>
                  </a:lnTo>
                  <a:lnTo>
                    <a:pt x="139055" y="0"/>
                  </a:lnTo>
                  <a:lnTo>
                    <a:pt x="157724" y="125730"/>
                  </a:lnTo>
                  <a:lnTo>
                    <a:pt x="124958" y="99187"/>
                  </a:lnTo>
                  <a:lnTo>
                    <a:pt x="103605" y="148100"/>
                  </a:lnTo>
                  <a:lnTo>
                    <a:pt x="90203" y="196094"/>
                  </a:lnTo>
                  <a:lnTo>
                    <a:pt x="84535" y="242236"/>
                  </a:lnTo>
                  <a:lnTo>
                    <a:pt x="86387" y="285596"/>
                  </a:lnTo>
                  <a:lnTo>
                    <a:pt x="95543" y="325245"/>
                  </a:lnTo>
                  <a:lnTo>
                    <a:pt x="111788" y="360251"/>
                  </a:lnTo>
                  <a:lnTo>
                    <a:pt x="164684" y="412618"/>
                  </a:lnTo>
                  <a:lnTo>
                    <a:pt x="200904" y="428117"/>
                  </a:lnTo>
                  <a:lnTo>
                    <a:pt x="243248" y="435090"/>
                  </a:lnTo>
                  <a:lnTo>
                    <a:pt x="287957" y="432617"/>
                  </a:lnTo>
                  <a:lnTo>
                    <a:pt x="333852" y="421205"/>
                  </a:lnTo>
                  <a:lnTo>
                    <a:pt x="379754" y="401360"/>
                  </a:lnTo>
                  <a:lnTo>
                    <a:pt x="424484" y="373588"/>
                  </a:lnTo>
                  <a:lnTo>
                    <a:pt x="466860" y="338396"/>
                  </a:lnTo>
                  <a:lnTo>
                    <a:pt x="505704" y="296291"/>
                  </a:lnTo>
                  <a:lnTo>
                    <a:pt x="572379" y="350266"/>
                  </a:lnTo>
                  <a:close/>
                </a:path>
              </a:pathLst>
            </a:custGeom>
            <a:ln w="25399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915155" y="5210555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20">
                  <a:moveTo>
                    <a:pt x="143256" y="0"/>
                  </a:moveTo>
                  <a:lnTo>
                    <a:pt x="97974" y="7303"/>
                  </a:lnTo>
                  <a:lnTo>
                    <a:pt x="58649" y="27639"/>
                  </a:lnTo>
                  <a:lnTo>
                    <a:pt x="27639" y="58649"/>
                  </a:lnTo>
                  <a:lnTo>
                    <a:pt x="7303" y="97974"/>
                  </a:lnTo>
                  <a:lnTo>
                    <a:pt x="0" y="143256"/>
                  </a:lnTo>
                  <a:lnTo>
                    <a:pt x="7303" y="188537"/>
                  </a:lnTo>
                  <a:lnTo>
                    <a:pt x="27639" y="227862"/>
                  </a:lnTo>
                  <a:lnTo>
                    <a:pt x="58649" y="258872"/>
                  </a:lnTo>
                  <a:lnTo>
                    <a:pt x="97974" y="279208"/>
                  </a:lnTo>
                  <a:lnTo>
                    <a:pt x="143256" y="286512"/>
                  </a:lnTo>
                  <a:lnTo>
                    <a:pt x="188537" y="279208"/>
                  </a:lnTo>
                  <a:lnTo>
                    <a:pt x="227862" y="258872"/>
                  </a:lnTo>
                  <a:lnTo>
                    <a:pt x="258872" y="227862"/>
                  </a:lnTo>
                  <a:lnTo>
                    <a:pt x="279208" y="188537"/>
                  </a:lnTo>
                  <a:lnTo>
                    <a:pt x="286512" y="143256"/>
                  </a:lnTo>
                  <a:lnTo>
                    <a:pt x="279208" y="97974"/>
                  </a:lnTo>
                  <a:lnTo>
                    <a:pt x="258872" y="58649"/>
                  </a:lnTo>
                  <a:lnTo>
                    <a:pt x="227862" y="27639"/>
                  </a:lnTo>
                  <a:lnTo>
                    <a:pt x="188537" y="7303"/>
                  </a:lnTo>
                  <a:lnTo>
                    <a:pt x="1432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915155" y="5210555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20">
                  <a:moveTo>
                    <a:pt x="0" y="143256"/>
                  </a:moveTo>
                  <a:lnTo>
                    <a:pt x="7303" y="97974"/>
                  </a:lnTo>
                  <a:lnTo>
                    <a:pt x="27639" y="58649"/>
                  </a:lnTo>
                  <a:lnTo>
                    <a:pt x="58649" y="27639"/>
                  </a:lnTo>
                  <a:lnTo>
                    <a:pt x="97974" y="7303"/>
                  </a:lnTo>
                  <a:lnTo>
                    <a:pt x="143256" y="0"/>
                  </a:lnTo>
                  <a:lnTo>
                    <a:pt x="188537" y="7303"/>
                  </a:lnTo>
                  <a:lnTo>
                    <a:pt x="227862" y="27639"/>
                  </a:lnTo>
                  <a:lnTo>
                    <a:pt x="258872" y="58649"/>
                  </a:lnTo>
                  <a:lnTo>
                    <a:pt x="279208" y="97974"/>
                  </a:lnTo>
                  <a:lnTo>
                    <a:pt x="286512" y="143256"/>
                  </a:lnTo>
                  <a:lnTo>
                    <a:pt x="279208" y="188537"/>
                  </a:lnTo>
                  <a:lnTo>
                    <a:pt x="258872" y="227862"/>
                  </a:lnTo>
                  <a:lnTo>
                    <a:pt x="227862" y="258872"/>
                  </a:lnTo>
                  <a:lnTo>
                    <a:pt x="188537" y="279208"/>
                  </a:lnTo>
                  <a:lnTo>
                    <a:pt x="143256" y="286512"/>
                  </a:lnTo>
                  <a:lnTo>
                    <a:pt x="97974" y="279208"/>
                  </a:lnTo>
                  <a:lnTo>
                    <a:pt x="58649" y="258872"/>
                  </a:lnTo>
                  <a:lnTo>
                    <a:pt x="27639" y="227862"/>
                  </a:lnTo>
                  <a:lnTo>
                    <a:pt x="7303" y="188537"/>
                  </a:lnTo>
                  <a:lnTo>
                    <a:pt x="0" y="14325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942082" y="5182361"/>
            <a:ext cx="1678939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5844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000" dirty="0">
                <a:latin typeface="Arial"/>
                <a:cs typeface="Arial"/>
              </a:rPr>
              <a:t>Provide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Creds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8" name="object 98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99" name="object 99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00" name="object 10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1483"/>
            <a:ext cx="65817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OpenID Connect</a:t>
            </a:r>
            <a:r>
              <a:rPr sz="3600" spc="-100" dirty="0"/>
              <a:t> </a:t>
            </a:r>
            <a:r>
              <a:rPr sz="3600" dirty="0"/>
              <a:t>Characteristics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852576"/>
            <a:ext cx="8030845" cy="493014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Based on </a:t>
            </a:r>
            <a:r>
              <a:rPr sz="2800" dirty="0">
                <a:latin typeface="Arial"/>
                <a:cs typeface="Arial"/>
              </a:rPr>
              <a:t>OpenID and </a:t>
            </a:r>
            <a:r>
              <a:rPr sz="2800" spc="-5" dirty="0">
                <a:latin typeface="Arial"/>
                <a:cs typeface="Arial"/>
              </a:rPr>
              <a:t>OAuth 2.0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specifications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SPs </a:t>
            </a:r>
            <a:r>
              <a:rPr sz="2800" dirty="0">
                <a:latin typeface="Arial"/>
                <a:cs typeface="Arial"/>
              </a:rPr>
              <a:t>establish federation agreements </a:t>
            </a:r>
            <a:r>
              <a:rPr sz="2800" spc="-5" dirty="0">
                <a:latin typeface="Arial"/>
                <a:cs typeface="Arial"/>
              </a:rPr>
              <a:t>with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IdPs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Beware </a:t>
            </a:r>
            <a:r>
              <a:rPr sz="2800" dirty="0">
                <a:latin typeface="Arial"/>
                <a:cs typeface="Arial"/>
              </a:rPr>
              <a:t>of abuse of term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“authorization”</a:t>
            </a:r>
            <a:endParaRPr sz="2800">
              <a:latin typeface="Arial"/>
              <a:cs typeface="Arial"/>
            </a:endParaRPr>
          </a:p>
          <a:p>
            <a:pPr marL="756285" marR="79375" lvl="1" indent="-287020">
              <a:lnSpc>
                <a:spcPct val="100000"/>
              </a:lnSpc>
              <a:spcBef>
                <a:spcPts val="59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OpenId </a:t>
            </a:r>
            <a:r>
              <a:rPr sz="2400" spc="-5" dirty="0">
                <a:latin typeface="Arial"/>
                <a:cs typeface="Arial"/>
              </a:rPr>
              <a:t>Connect standard uses </a:t>
            </a:r>
            <a:r>
              <a:rPr sz="2400" dirty="0">
                <a:latin typeface="Arial"/>
                <a:cs typeface="Arial"/>
              </a:rPr>
              <a:t>“authorization” </a:t>
            </a:r>
            <a:r>
              <a:rPr sz="2400" spc="-10" dirty="0">
                <a:latin typeface="Arial"/>
                <a:cs typeface="Arial"/>
              </a:rPr>
              <a:t>in  </a:t>
            </a:r>
            <a:r>
              <a:rPr sz="2400" spc="-5" dirty="0">
                <a:latin typeface="Arial"/>
                <a:cs typeface="Arial"/>
              </a:rPr>
              <a:t>the meaning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authentication and </a:t>
            </a:r>
            <a:r>
              <a:rPr sz="2400" dirty="0">
                <a:latin typeface="Arial"/>
                <a:cs typeface="Arial"/>
              </a:rPr>
              <a:t>access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control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OpenID Connect used </a:t>
            </a:r>
            <a:r>
              <a:rPr sz="2800" spc="-5" dirty="0">
                <a:latin typeface="Arial"/>
                <a:cs typeface="Arial"/>
              </a:rPr>
              <a:t>in </a:t>
            </a:r>
            <a:r>
              <a:rPr sz="2800" dirty="0">
                <a:latin typeface="Arial"/>
                <a:cs typeface="Arial"/>
              </a:rPr>
              <a:t>the Norwegian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HelseID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IAM for the </a:t>
            </a:r>
            <a:r>
              <a:rPr sz="2400" spc="-5" dirty="0">
                <a:latin typeface="Arial"/>
                <a:cs typeface="Arial"/>
              </a:rPr>
              <a:t>Norwegian health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sector</a:t>
            </a:r>
            <a:endParaRPr sz="2400">
              <a:latin typeface="Arial"/>
              <a:cs typeface="Arial"/>
            </a:endParaRPr>
          </a:p>
          <a:p>
            <a:pPr marL="756285" marR="1043940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Health professionals register OpenIds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are  independent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their national person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numbers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Mapping between OpenIds </a:t>
            </a:r>
            <a:r>
              <a:rPr sz="2400" dirty="0">
                <a:latin typeface="Arial"/>
                <a:cs typeface="Arial"/>
              </a:rPr>
              <a:t>and person number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exists</a:t>
            </a:r>
            <a:endParaRPr sz="24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but 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protected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7391" y="1741667"/>
            <a:ext cx="933473" cy="7546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9064" y="119583"/>
            <a:ext cx="81299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google, facebook and twitter</a:t>
            </a:r>
            <a:r>
              <a:rPr sz="3600" spc="-140" dirty="0"/>
              <a:t> </a:t>
            </a:r>
            <a:r>
              <a:rPr sz="3600" dirty="0"/>
              <a:t>federations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3432175" y="3043808"/>
            <a:ext cx="5637530" cy="30988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User requests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Redirect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b="1" spc="-5" dirty="0">
                <a:latin typeface="Arial"/>
                <a:cs typeface="Arial"/>
              </a:rPr>
              <a:t>g+</a:t>
            </a:r>
            <a:r>
              <a:rPr sz="2400" spc="-5" dirty="0">
                <a:latin typeface="Arial"/>
                <a:cs typeface="Arial"/>
              </a:rPr>
              <a:t>, </a:t>
            </a:r>
            <a:r>
              <a:rPr sz="2400" b="1" dirty="0">
                <a:latin typeface="Arial"/>
                <a:cs typeface="Arial"/>
              </a:rPr>
              <a:t>f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b="1" dirty="0">
                <a:latin typeface="Arial"/>
                <a:cs typeface="Arial"/>
              </a:rPr>
              <a:t>t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authentication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Present login </a:t>
            </a:r>
            <a:r>
              <a:rPr sz="2400" dirty="0">
                <a:latin typeface="Arial"/>
                <a:cs typeface="Arial"/>
              </a:rPr>
              <a:t>form from </a:t>
            </a:r>
            <a:r>
              <a:rPr sz="2400" b="1" spc="-5" dirty="0">
                <a:latin typeface="Arial"/>
                <a:cs typeface="Arial"/>
              </a:rPr>
              <a:t>g+</a:t>
            </a:r>
            <a:r>
              <a:rPr sz="2400" spc="-5" dirty="0">
                <a:latin typeface="Arial"/>
                <a:cs typeface="Arial"/>
              </a:rPr>
              <a:t>, </a:t>
            </a:r>
            <a:r>
              <a:rPr sz="2400" b="1" dirty="0">
                <a:latin typeface="Arial"/>
                <a:cs typeface="Arial"/>
              </a:rPr>
              <a:t>f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User provides </a:t>
            </a:r>
            <a:r>
              <a:rPr sz="2400" dirty="0">
                <a:latin typeface="Arial"/>
                <a:cs typeface="Arial"/>
              </a:rPr>
              <a:t>Id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credentials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Credentials forwarded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b="1" spc="-5" dirty="0">
                <a:latin typeface="Arial"/>
                <a:cs typeface="Arial"/>
              </a:rPr>
              <a:t>g+</a:t>
            </a:r>
            <a:r>
              <a:rPr sz="2400" spc="-5" dirty="0">
                <a:latin typeface="Arial"/>
                <a:cs typeface="Arial"/>
              </a:rPr>
              <a:t>, </a:t>
            </a:r>
            <a:r>
              <a:rPr sz="2400" b="1" dirty="0">
                <a:latin typeface="Arial"/>
                <a:cs typeface="Arial"/>
              </a:rPr>
              <a:t>f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Assert authenticated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Provide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4112" y="1694770"/>
            <a:ext cx="4514215" cy="3625850"/>
            <a:chOff x="134112" y="1694770"/>
            <a:chExt cx="4514215" cy="36258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2756" y="1712975"/>
              <a:ext cx="885444" cy="8854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12" y="1694770"/>
              <a:ext cx="3557524" cy="362551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32866" y="4033520"/>
            <a:ext cx="96011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Brows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214" y="1019301"/>
            <a:ext cx="974090" cy="634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865">
              <a:lnSpc>
                <a:spcPts val="2395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sz="2000" dirty="0">
                <a:latin typeface="Arial"/>
                <a:cs typeface="Arial"/>
              </a:rPr>
              <a:t>Provider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8703" y="2910967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51557" y="1763649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5001" y="3200526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76350" y="4753483"/>
            <a:ext cx="167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1010" y="5293867"/>
            <a:ext cx="5645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Arial"/>
                <a:cs typeface="Arial"/>
              </a:rPr>
              <a:t>U</a:t>
            </a:r>
            <a:r>
              <a:rPr sz="2000" dirty="0">
                <a:latin typeface="Arial"/>
                <a:cs typeface="Arial"/>
              </a:rPr>
              <a:t>s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86101" y="2133726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08375" y="1308607"/>
            <a:ext cx="8737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89305" algn="l"/>
              </a:tabLst>
            </a:pPr>
            <a:r>
              <a:rPr sz="2000" dirty="0">
                <a:latin typeface="Arial"/>
                <a:cs typeface="Arial"/>
              </a:rPr>
              <a:t>g+	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85030" y="1308607"/>
            <a:ext cx="965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33320" y="3541598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36266" y="2816479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91327" y="1090929"/>
            <a:ext cx="3014345" cy="1731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Authentication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with  </a:t>
            </a:r>
            <a:r>
              <a:rPr sz="2800" dirty="0">
                <a:latin typeface="Arial"/>
                <a:cs typeface="Arial"/>
              </a:rPr>
              <a:t>google+,  FacebookConnect  </a:t>
            </a:r>
            <a:r>
              <a:rPr sz="2800" spc="-5" dirty="0">
                <a:latin typeface="Arial"/>
                <a:cs typeface="Arial"/>
              </a:rPr>
              <a:t>or</a:t>
            </a:r>
            <a:r>
              <a:rPr sz="2800" dirty="0">
                <a:latin typeface="Arial"/>
                <a:cs typeface="Arial"/>
              </a:rPr>
              <a:t> twitter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72967" y="1729739"/>
            <a:ext cx="879347" cy="861060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144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0"/>
            <a:ext cx="2286000" cy="838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70375" y="191515"/>
            <a:ext cx="3250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Network</a:t>
            </a:r>
            <a:r>
              <a:rPr sz="3600" spc="-110" dirty="0"/>
              <a:t> </a:t>
            </a:r>
            <a:r>
              <a:rPr sz="3600" dirty="0"/>
              <a:t>access</a:t>
            </a:r>
            <a:endParaRPr sz="36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923544"/>
            <a:ext cx="7877556" cy="524865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6975" y="363728"/>
            <a:ext cx="2313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(continu</a:t>
            </a:r>
            <a:r>
              <a:rPr sz="3600" spc="5" dirty="0"/>
              <a:t>e</a:t>
            </a:r>
            <a:r>
              <a:rPr sz="3600" spc="-5" dirty="0"/>
              <a:t>d)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244853"/>
            <a:ext cx="8034655" cy="2000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9146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EDUROAM has </a:t>
            </a:r>
            <a:r>
              <a:rPr sz="2400" dirty="0">
                <a:latin typeface="Arial"/>
                <a:cs typeface="Arial"/>
              </a:rPr>
              <a:t>formal agreements </a:t>
            </a:r>
            <a:r>
              <a:rPr sz="2400" spc="-5" dirty="0">
                <a:latin typeface="Arial"/>
                <a:cs typeface="Arial"/>
              </a:rPr>
              <a:t>with the public and  private locations around Europe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network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access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Home </a:t>
            </a:r>
            <a:r>
              <a:rPr sz="2400" dirty="0">
                <a:latin typeface="Arial"/>
                <a:cs typeface="Arial"/>
              </a:rPr>
              <a:t>Institutions </a:t>
            </a:r>
            <a:r>
              <a:rPr sz="2400" spc="-5" dirty="0">
                <a:latin typeface="Arial"/>
                <a:cs typeface="Arial"/>
              </a:rPr>
              <a:t>(universities) are responsible </a:t>
            </a:r>
            <a:r>
              <a:rPr sz="2400" dirty="0">
                <a:latin typeface="Arial"/>
                <a:cs typeface="Arial"/>
              </a:rPr>
              <a:t>for  </a:t>
            </a:r>
            <a:r>
              <a:rPr sz="2400" spc="-5" dirty="0">
                <a:latin typeface="Arial"/>
                <a:cs typeface="Arial"/>
              </a:rPr>
              <a:t>keeping user data and credentials </a:t>
            </a:r>
            <a:r>
              <a:rPr sz="2400" dirty="0">
                <a:latin typeface="Arial"/>
                <a:cs typeface="Arial"/>
              </a:rPr>
              <a:t>correct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up-to-date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Networks provide </a:t>
            </a:r>
            <a:r>
              <a:rPr sz="2400" dirty="0">
                <a:latin typeface="Arial"/>
                <a:cs typeface="Arial"/>
              </a:rPr>
              <a:t>Internet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access.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0"/>
            <a:ext cx="2286000" cy="8382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4298" y="363728"/>
            <a:ext cx="5663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(Felles Elektronisk</a:t>
            </a:r>
            <a:r>
              <a:rPr sz="3600" spc="-130" dirty="0"/>
              <a:t> </a:t>
            </a:r>
            <a:r>
              <a:rPr sz="3600" dirty="0"/>
              <a:t>Identitet)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02742" y="1244853"/>
            <a:ext cx="8113395" cy="4342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2542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FEIDE </a:t>
            </a:r>
            <a:r>
              <a:rPr sz="2400" spc="-5" dirty="0">
                <a:latin typeface="Arial"/>
                <a:cs typeface="Arial"/>
              </a:rPr>
              <a:t>is a distributed federation with centralised broker 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the Norwegian national education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sector.</a:t>
            </a:r>
            <a:endParaRPr sz="2400">
              <a:latin typeface="Arial"/>
              <a:cs typeface="Arial"/>
            </a:endParaRPr>
          </a:p>
          <a:p>
            <a:pPr marL="355600" marR="307975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Users register username and password with own home  organisation</a:t>
            </a:r>
            <a:endParaRPr sz="2400">
              <a:latin typeface="Arial"/>
              <a:cs typeface="Arial"/>
            </a:endParaRPr>
          </a:p>
          <a:p>
            <a:pPr marL="355600" marR="1327785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Users authenticate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web-services </a:t>
            </a:r>
            <a:r>
              <a:rPr sz="2400" dirty="0">
                <a:latin typeface="Arial"/>
                <a:cs typeface="Arial"/>
              </a:rPr>
              <a:t>via </a:t>
            </a:r>
            <a:r>
              <a:rPr sz="2400" spc="-5" dirty="0">
                <a:latin typeface="Arial"/>
                <a:cs typeface="Arial"/>
              </a:rPr>
              <a:t>FEIDE’s  centralized login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</a:t>
            </a:r>
            <a:endParaRPr sz="2400">
              <a:latin typeface="Arial"/>
              <a:cs typeface="Arial"/>
            </a:endParaRPr>
          </a:p>
          <a:p>
            <a:pPr marL="355600" marR="462915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Service Provider receives user attributes </a:t>
            </a:r>
            <a:r>
              <a:rPr sz="2400" dirty="0">
                <a:latin typeface="Arial"/>
                <a:cs typeface="Arial"/>
              </a:rPr>
              <a:t>from the  </a:t>
            </a:r>
            <a:r>
              <a:rPr sz="2400" spc="-5" dirty="0">
                <a:latin typeface="Arial"/>
                <a:cs typeface="Arial"/>
              </a:rPr>
              <a:t>user’s Home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Institution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 Service </a:t>
            </a:r>
            <a:r>
              <a:rPr sz="2400" spc="-5" dirty="0">
                <a:latin typeface="Arial"/>
                <a:cs typeface="Arial"/>
              </a:rPr>
              <a:t>Providers never </a:t>
            </a:r>
            <a:r>
              <a:rPr sz="2400" dirty="0">
                <a:latin typeface="Arial"/>
                <a:cs typeface="Arial"/>
              </a:rPr>
              <a:t>sees the </a:t>
            </a:r>
            <a:r>
              <a:rPr sz="2400" spc="-5" dirty="0">
                <a:latin typeface="Arial"/>
                <a:cs typeface="Arial"/>
              </a:rPr>
              <a:t>user’s  password/credential, </a:t>
            </a: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only receives user </a:t>
            </a:r>
            <a:r>
              <a:rPr sz="2400" dirty="0">
                <a:latin typeface="Arial"/>
                <a:cs typeface="Arial"/>
              </a:rPr>
              <a:t>attributes that it  </a:t>
            </a:r>
            <a:r>
              <a:rPr sz="2400" spc="-5" dirty="0">
                <a:latin typeface="Arial"/>
                <a:cs typeface="Arial"/>
              </a:rPr>
              <a:t>need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know in order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provide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363" y="292652"/>
            <a:ext cx="1353312" cy="7375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6419" y="363728"/>
            <a:ext cx="2313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(continu</a:t>
            </a:r>
            <a:r>
              <a:rPr sz="3600" spc="5" dirty="0"/>
              <a:t>e</a:t>
            </a:r>
            <a:r>
              <a:rPr sz="3600" spc="-5" dirty="0"/>
              <a:t>d)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244853"/>
            <a:ext cx="7979409" cy="273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6954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FEIDE </a:t>
            </a:r>
            <a:r>
              <a:rPr sz="2400" spc="-5" dirty="0">
                <a:latin typeface="Arial"/>
                <a:cs typeface="Arial"/>
              </a:rPr>
              <a:t>has </a:t>
            </a:r>
            <a:r>
              <a:rPr sz="2400" dirty="0">
                <a:latin typeface="Arial"/>
                <a:cs typeface="Arial"/>
              </a:rPr>
              <a:t>formal agreements </a:t>
            </a:r>
            <a:r>
              <a:rPr sz="2400" spc="-5" dirty="0">
                <a:latin typeface="Arial"/>
                <a:cs typeface="Arial"/>
              </a:rPr>
              <a:t>with the universities and  schools </a:t>
            </a:r>
            <a:r>
              <a:rPr sz="2400" dirty="0">
                <a:latin typeface="Arial"/>
                <a:cs typeface="Arial"/>
              </a:rPr>
              <a:t>before they are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connected</a:t>
            </a:r>
            <a:endParaRPr sz="2400">
              <a:latin typeface="Arial"/>
              <a:cs typeface="Arial"/>
            </a:endParaRPr>
          </a:p>
          <a:p>
            <a:pPr marL="355600" marR="18415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Home </a:t>
            </a:r>
            <a:r>
              <a:rPr sz="2400" dirty="0">
                <a:latin typeface="Arial"/>
                <a:cs typeface="Arial"/>
              </a:rPr>
              <a:t>Institutions </a:t>
            </a:r>
            <a:r>
              <a:rPr sz="2400" spc="-5" dirty="0">
                <a:latin typeface="Arial"/>
                <a:cs typeface="Arial"/>
              </a:rPr>
              <a:t>(universities and schools) are  responsible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keeping user data </a:t>
            </a:r>
            <a:r>
              <a:rPr sz="2400" dirty="0">
                <a:latin typeface="Arial"/>
                <a:cs typeface="Arial"/>
              </a:rPr>
              <a:t>correct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1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up-to-date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Service Providers decide themselves what services their  own users and </a:t>
            </a:r>
            <a:r>
              <a:rPr sz="2400" dirty="0">
                <a:latin typeface="Arial"/>
                <a:cs typeface="Arial"/>
              </a:rPr>
              <a:t>other </a:t>
            </a:r>
            <a:r>
              <a:rPr sz="2400" spc="-5" dirty="0">
                <a:latin typeface="Arial"/>
                <a:cs typeface="Arial"/>
              </a:rPr>
              <a:t>users should be able </a:t>
            </a:r>
            <a:r>
              <a:rPr sz="2400" dirty="0">
                <a:latin typeface="Arial"/>
                <a:cs typeface="Arial"/>
              </a:rPr>
              <a:t>to access </a:t>
            </a:r>
            <a:r>
              <a:rPr sz="2400" spc="-5" dirty="0">
                <a:latin typeface="Arial"/>
                <a:cs typeface="Arial"/>
              </a:rPr>
              <a:t>via  FEIDE’s central log-in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service.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363" y="292652"/>
            <a:ext cx="1353312" cy="7375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3145" y="363728"/>
            <a:ext cx="1830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Scenar</a:t>
            </a:r>
            <a:r>
              <a:rPr sz="3600" dirty="0"/>
              <a:t>i</a:t>
            </a:r>
            <a:r>
              <a:rPr sz="3600" spc="-5" dirty="0"/>
              <a:t>o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140200" y="1184503"/>
            <a:ext cx="4801235" cy="429387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User requests access to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Service Provider sends authentication  request to FEIDE, and displays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FEIDE  login </a:t>
            </a:r>
            <a:r>
              <a:rPr sz="2000" spc="-5" dirty="0">
                <a:latin typeface="Arial"/>
                <a:cs typeface="Arial"/>
              </a:rPr>
              <a:t>form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user.</a:t>
            </a:r>
            <a:endParaRPr sz="2000">
              <a:latin typeface="Arial"/>
              <a:cs typeface="Arial"/>
            </a:endParaRPr>
          </a:p>
          <a:p>
            <a:pPr marL="469900" marR="146050" indent="-4572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User enters name and password in  FEIDE login form, which are sent for  validation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Home Institution of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user.</a:t>
            </a:r>
            <a:endParaRPr sz="2000">
              <a:latin typeface="Arial"/>
              <a:cs typeface="Arial"/>
            </a:endParaRPr>
          </a:p>
          <a:p>
            <a:pPr marL="469900" marR="347980" indent="-457200" algn="just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Home </a:t>
            </a:r>
            <a:r>
              <a:rPr sz="2000" spc="-5" dirty="0">
                <a:latin typeface="Arial"/>
                <a:cs typeface="Arial"/>
              </a:rPr>
              <a:t>Institution </a:t>
            </a:r>
            <a:r>
              <a:rPr sz="2000" dirty="0">
                <a:latin typeface="Arial"/>
                <a:cs typeface="Arial"/>
              </a:rPr>
              <a:t>confirms authentic  user and provides user attributes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  FEIDE which forwards these to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</a:t>
            </a:r>
            <a:endParaRPr sz="2000">
              <a:latin typeface="Arial"/>
              <a:cs typeface="Arial"/>
            </a:endParaRPr>
          </a:p>
          <a:p>
            <a:pPr marL="469900" marR="821055" indent="-457200" algn="just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Service Provider analyses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user  attributes and provides service  according to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policy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363" y="292652"/>
            <a:ext cx="1353312" cy="73752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70331" y="2263139"/>
            <a:ext cx="2979420" cy="2906395"/>
            <a:chOff x="370331" y="2263139"/>
            <a:chExt cx="2979420" cy="29063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4679" y="3847446"/>
              <a:ext cx="181243" cy="5471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331" y="2263139"/>
              <a:ext cx="2979420" cy="290626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6200" y="3582415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232663" y="5135117"/>
            <a:ext cx="9734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Service  Provider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57222" y="5103367"/>
            <a:ext cx="18618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 marR="5080" indent="-19812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Home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Institution  of User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(IdP)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8083" y="1889506"/>
            <a:ext cx="5645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U</a:t>
            </a:r>
            <a:r>
              <a:rPr sz="2000" spc="10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44726" y="3258692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30017" y="3475735"/>
            <a:ext cx="916940" cy="1077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FEIDE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(brok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182245">
              <a:lnSpc>
                <a:spcPct val="100000"/>
              </a:lnSpc>
              <a:spcBef>
                <a:spcPts val="1080"/>
              </a:spcBef>
            </a:pPr>
            <a:r>
              <a:rPr sz="2000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57427" y="4420870"/>
            <a:ext cx="167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5797" y="2995041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1876" y="2174494"/>
            <a:ext cx="2411730" cy="2226945"/>
            <a:chOff x="531876" y="2174494"/>
            <a:chExt cx="2411730" cy="2226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6215" y="3122412"/>
              <a:ext cx="721199" cy="124200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876" y="2174494"/>
              <a:ext cx="2411730" cy="222694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36545" y="257302"/>
            <a:ext cx="1830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Scenar</a:t>
            </a:r>
            <a:r>
              <a:rPr sz="3600" dirty="0"/>
              <a:t>i</a:t>
            </a:r>
            <a:r>
              <a:rPr sz="3600" spc="-5" dirty="0"/>
              <a:t>o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5032375" y="117196"/>
            <a:ext cx="3985260" cy="551370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000" dirty="0">
                <a:latin typeface="Arial"/>
                <a:cs typeface="Arial"/>
              </a:rPr>
              <a:t>User requests service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access</a:t>
            </a:r>
            <a:endParaRPr sz="2000">
              <a:latin typeface="Arial"/>
              <a:cs typeface="Arial"/>
            </a:endParaRPr>
          </a:p>
          <a:p>
            <a:pPr marL="469900" marR="272415" indent="-457834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000" dirty="0">
                <a:latin typeface="Arial"/>
                <a:cs typeface="Arial"/>
              </a:rPr>
              <a:t>Service Provider sends  authentication request to Id-  portal, and displays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ID-portal  login </a:t>
            </a:r>
            <a:r>
              <a:rPr sz="2000" spc="-5" dirty="0">
                <a:latin typeface="Arial"/>
                <a:cs typeface="Arial"/>
              </a:rPr>
              <a:t>form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user.</a:t>
            </a:r>
            <a:endParaRPr sz="2000">
              <a:latin typeface="Arial"/>
              <a:cs typeface="Arial"/>
            </a:endParaRPr>
          </a:p>
          <a:p>
            <a:pPr marL="469900" marR="177800" indent="-457834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000" dirty="0">
                <a:latin typeface="Arial"/>
                <a:cs typeface="Arial"/>
              </a:rPr>
              <a:t>User selects credentials  provider, enters name and  password in login </a:t>
            </a:r>
            <a:r>
              <a:rPr sz="2000" spc="-5" dirty="0">
                <a:latin typeface="Arial"/>
                <a:cs typeface="Arial"/>
              </a:rPr>
              <a:t>form,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which  are sent for validation to  credentials provider of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user.</a:t>
            </a:r>
            <a:endParaRPr sz="2000">
              <a:latin typeface="Arial"/>
              <a:cs typeface="Arial"/>
            </a:endParaRPr>
          </a:p>
          <a:p>
            <a:pPr marL="469900" marR="201295" indent="-457834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000" dirty="0">
                <a:latin typeface="Arial"/>
                <a:cs typeface="Arial"/>
              </a:rPr>
              <a:t>Credentials provider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confirms  authentic user and provides  user attributes to ID-portal  which forwards these to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</a:t>
            </a:r>
            <a:endParaRPr sz="2000">
              <a:latin typeface="Arial"/>
              <a:cs typeface="Arial"/>
            </a:endParaRPr>
          </a:p>
          <a:p>
            <a:pPr marL="469900" marR="5080" indent="-457834" algn="just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70534" algn="l"/>
              </a:tabLst>
            </a:pPr>
            <a:r>
              <a:rPr sz="2000" dirty="0">
                <a:latin typeface="Arial"/>
                <a:cs typeface="Arial"/>
              </a:rPr>
              <a:t>Service Provider analyses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user  attributes and provides service  according to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policy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200" y="3109341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13" y="5039614"/>
            <a:ext cx="142684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Governme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t  Service  Provider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5306" y="1473453"/>
            <a:ext cx="5645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U</a:t>
            </a:r>
            <a:r>
              <a:rPr sz="2000" spc="10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44726" y="2785363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7427" y="3947540"/>
            <a:ext cx="167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5797" y="2521712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70331" y="1543811"/>
            <a:ext cx="1839595" cy="3587750"/>
            <a:chOff x="370331" y="1543811"/>
            <a:chExt cx="1839595" cy="358775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331" y="3921251"/>
              <a:ext cx="675132" cy="121005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20595" y="1722119"/>
              <a:ext cx="489584" cy="786765"/>
            </a:xfrm>
            <a:custGeom>
              <a:avLst/>
              <a:gdLst/>
              <a:ahLst/>
              <a:cxnLst/>
              <a:rect l="l" t="t" r="r" b="b"/>
              <a:pathLst>
                <a:path w="489585" h="786764">
                  <a:moveTo>
                    <a:pt x="393065" y="0"/>
                  </a:moveTo>
                  <a:lnTo>
                    <a:pt x="96139" y="0"/>
                  </a:lnTo>
                  <a:lnTo>
                    <a:pt x="0" y="386460"/>
                  </a:lnTo>
                  <a:lnTo>
                    <a:pt x="53086" y="401192"/>
                  </a:lnTo>
                  <a:lnTo>
                    <a:pt x="110236" y="256920"/>
                  </a:lnTo>
                  <a:lnTo>
                    <a:pt x="139065" y="786383"/>
                  </a:lnTo>
                  <a:lnTo>
                    <a:pt x="189484" y="786383"/>
                  </a:lnTo>
                  <a:lnTo>
                    <a:pt x="244602" y="411352"/>
                  </a:lnTo>
                  <a:lnTo>
                    <a:pt x="299720" y="786383"/>
                  </a:lnTo>
                  <a:lnTo>
                    <a:pt x="350139" y="786383"/>
                  </a:lnTo>
                  <a:lnTo>
                    <a:pt x="378968" y="256920"/>
                  </a:lnTo>
                  <a:lnTo>
                    <a:pt x="436118" y="401192"/>
                  </a:lnTo>
                  <a:lnTo>
                    <a:pt x="489204" y="386460"/>
                  </a:lnTo>
                  <a:lnTo>
                    <a:pt x="393065" y="0"/>
                  </a:lnTo>
                  <a:close/>
                </a:path>
              </a:pathLst>
            </a:custGeom>
            <a:solidFill>
              <a:srgbClr val="007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9759" y="1543811"/>
              <a:ext cx="150875" cy="1493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092" y="1722119"/>
              <a:ext cx="170687" cy="23317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331847" y="2975610"/>
            <a:ext cx="2658745" cy="3020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ID-portal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Norway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(broker)</a:t>
            </a:r>
            <a:endParaRPr sz="2000">
              <a:latin typeface="Arial"/>
              <a:cs typeface="Arial"/>
            </a:endParaRPr>
          </a:p>
          <a:p>
            <a:pPr marL="280035">
              <a:lnSpc>
                <a:spcPct val="100000"/>
              </a:lnSpc>
              <a:spcBef>
                <a:spcPts val="1290"/>
              </a:spcBef>
            </a:pPr>
            <a:r>
              <a:rPr sz="2000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  <a:p>
            <a:pPr marL="565150" marR="796290">
              <a:lnSpc>
                <a:spcPct val="100000"/>
              </a:lnSpc>
              <a:spcBef>
                <a:spcPts val="685"/>
              </a:spcBef>
            </a:pP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ede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tials  Providers:</a:t>
            </a:r>
            <a:endParaRPr sz="2000">
              <a:latin typeface="Arial"/>
              <a:cs typeface="Arial"/>
            </a:endParaRPr>
          </a:p>
          <a:p>
            <a:pPr marL="718820" indent="-154305">
              <a:lnSpc>
                <a:spcPct val="100000"/>
              </a:lnSpc>
              <a:buChar char="-"/>
              <a:tabLst>
                <a:tab pos="719455" algn="l"/>
              </a:tabLst>
            </a:pPr>
            <a:r>
              <a:rPr sz="2000" dirty="0">
                <a:latin typeface="Arial"/>
                <a:cs typeface="Arial"/>
              </a:rPr>
              <a:t>BankID (AAL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4)</a:t>
            </a:r>
            <a:endParaRPr sz="2000">
              <a:latin typeface="Arial"/>
              <a:cs typeface="Arial"/>
            </a:endParaRPr>
          </a:p>
          <a:p>
            <a:pPr marL="718820" indent="-154305">
              <a:lnSpc>
                <a:spcPct val="100000"/>
              </a:lnSpc>
              <a:buChar char="-"/>
              <a:tabLst>
                <a:tab pos="719455" algn="l"/>
              </a:tabLst>
            </a:pPr>
            <a:r>
              <a:rPr sz="2000" dirty="0">
                <a:latin typeface="Arial"/>
                <a:cs typeface="Arial"/>
              </a:rPr>
              <a:t>Confides (AAL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4)</a:t>
            </a:r>
            <a:endParaRPr sz="2000">
              <a:latin typeface="Arial"/>
              <a:cs typeface="Arial"/>
            </a:endParaRPr>
          </a:p>
          <a:p>
            <a:pPr marL="718820" indent="-154305">
              <a:lnSpc>
                <a:spcPct val="100000"/>
              </a:lnSpc>
              <a:buChar char="-"/>
              <a:tabLst>
                <a:tab pos="719455" algn="l"/>
              </a:tabLst>
            </a:pPr>
            <a:r>
              <a:rPr sz="2000" dirty="0">
                <a:latin typeface="Arial"/>
                <a:cs typeface="Arial"/>
              </a:rPr>
              <a:t>Buypass (AAL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4)</a:t>
            </a:r>
            <a:endParaRPr sz="2000">
              <a:latin typeface="Arial"/>
              <a:cs typeface="Arial"/>
            </a:endParaRPr>
          </a:p>
          <a:p>
            <a:pPr marL="718820" indent="-154305">
              <a:lnSpc>
                <a:spcPct val="100000"/>
              </a:lnSpc>
              <a:buChar char="-"/>
              <a:tabLst>
                <a:tab pos="719455" algn="l"/>
              </a:tabLst>
            </a:pPr>
            <a:r>
              <a:rPr sz="2000" dirty="0">
                <a:latin typeface="Arial"/>
                <a:cs typeface="Arial"/>
              </a:rPr>
              <a:t>MinID (AAL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3)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873" y="76200"/>
            <a:ext cx="2526980" cy="1066800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7092" y="4517072"/>
            <a:ext cx="7152640" cy="1052195"/>
            <a:chOff x="867092" y="4517072"/>
            <a:chExt cx="7152640" cy="1052195"/>
          </a:xfrm>
        </p:grpSpPr>
        <p:sp>
          <p:nvSpPr>
            <p:cNvPr id="3" name="object 3"/>
            <p:cNvSpPr/>
            <p:nvPr/>
          </p:nvSpPr>
          <p:spPr>
            <a:xfrm>
              <a:off x="880110" y="4530089"/>
              <a:ext cx="7126605" cy="1026160"/>
            </a:xfrm>
            <a:custGeom>
              <a:avLst/>
              <a:gdLst/>
              <a:ahLst/>
              <a:cxnLst/>
              <a:rect l="l" t="t" r="r" b="b"/>
              <a:pathLst>
                <a:path w="7126605" h="1026160">
                  <a:moveTo>
                    <a:pt x="6955282" y="0"/>
                  </a:moveTo>
                  <a:lnTo>
                    <a:pt x="170942" y="0"/>
                  </a:lnTo>
                  <a:lnTo>
                    <a:pt x="125497" y="6109"/>
                  </a:lnTo>
                  <a:lnTo>
                    <a:pt x="84662" y="23349"/>
                  </a:lnTo>
                  <a:lnTo>
                    <a:pt x="50066" y="50085"/>
                  </a:lnTo>
                  <a:lnTo>
                    <a:pt x="23337" y="84685"/>
                  </a:lnTo>
                  <a:lnTo>
                    <a:pt x="6105" y="125515"/>
                  </a:lnTo>
                  <a:lnTo>
                    <a:pt x="0" y="170942"/>
                  </a:lnTo>
                  <a:lnTo>
                    <a:pt x="0" y="854710"/>
                  </a:lnTo>
                  <a:lnTo>
                    <a:pt x="6105" y="900136"/>
                  </a:lnTo>
                  <a:lnTo>
                    <a:pt x="23337" y="940966"/>
                  </a:lnTo>
                  <a:lnTo>
                    <a:pt x="50066" y="975566"/>
                  </a:lnTo>
                  <a:lnTo>
                    <a:pt x="84662" y="1002302"/>
                  </a:lnTo>
                  <a:lnTo>
                    <a:pt x="125497" y="1019542"/>
                  </a:lnTo>
                  <a:lnTo>
                    <a:pt x="170942" y="1025652"/>
                  </a:lnTo>
                  <a:lnTo>
                    <a:pt x="6955282" y="1025652"/>
                  </a:lnTo>
                  <a:lnTo>
                    <a:pt x="7000708" y="1019542"/>
                  </a:lnTo>
                  <a:lnTo>
                    <a:pt x="7041538" y="1002302"/>
                  </a:lnTo>
                  <a:lnTo>
                    <a:pt x="7076138" y="975566"/>
                  </a:lnTo>
                  <a:lnTo>
                    <a:pt x="7102874" y="940966"/>
                  </a:lnTo>
                  <a:lnTo>
                    <a:pt x="7120114" y="900136"/>
                  </a:lnTo>
                  <a:lnTo>
                    <a:pt x="7126224" y="854710"/>
                  </a:lnTo>
                  <a:lnTo>
                    <a:pt x="7126224" y="170942"/>
                  </a:lnTo>
                  <a:lnTo>
                    <a:pt x="7120114" y="125515"/>
                  </a:lnTo>
                  <a:lnTo>
                    <a:pt x="7102874" y="84685"/>
                  </a:lnTo>
                  <a:lnTo>
                    <a:pt x="7076138" y="50085"/>
                  </a:lnTo>
                  <a:lnTo>
                    <a:pt x="7041538" y="23349"/>
                  </a:lnTo>
                  <a:lnTo>
                    <a:pt x="7000708" y="6109"/>
                  </a:lnTo>
                  <a:lnTo>
                    <a:pt x="6955282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0110" y="4530089"/>
              <a:ext cx="7126605" cy="1026160"/>
            </a:xfrm>
            <a:custGeom>
              <a:avLst/>
              <a:gdLst/>
              <a:ahLst/>
              <a:cxnLst/>
              <a:rect l="l" t="t" r="r" b="b"/>
              <a:pathLst>
                <a:path w="7126605" h="1026160">
                  <a:moveTo>
                    <a:pt x="0" y="170942"/>
                  </a:moveTo>
                  <a:lnTo>
                    <a:pt x="6105" y="125515"/>
                  </a:lnTo>
                  <a:lnTo>
                    <a:pt x="23337" y="84685"/>
                  </a:lnTo>
                  <a:lnTo>
                    <a:pt x="50066" y="50085"/>
                  </a:lnTo>
                  <a:lnTo>
                    <a:pt x="84662" y="23349"/>
                  </a:lnTo>
                  <a:lnTo>
                    <a:pt x="125497" y="6109"/>
                  </a:lnTo>
                  <a:lnTo>
                    <a:pt x="170942" y="0"/>
                  </a:lnTo>
                  <a:lnTo>
                    <a:pt x="6955282" y="0"/>
                  </a:lnTo>
                  <a:lnTo>
                    <a:pt x="7000708" y="6109"/>
                  </a:lnTo>
                  <a:lnTo>
                    <a:pt x="7041538" y="23349"/>
                  </a:lnTo>
                  <a:lnTo>
                    <a:pt x="7076138" y="50085"/>
                  </a:lnTo>
                  <a:lnTo>
                    <a:pt x="7102874" y="84685"/>
                  </a:lnTo>
                  <a:lnTo>
                    <a:pt x="7120114" y="125515"/>
                  </a:lnTo>
                  <a:lnTo>
                    <a:pt x="7126224" y="170942"/>
                  </a:lnTo>
                  <a:lnTo>
                    <a:pt x="7126224" y="854710"/>
                  </a:lnTo>
                  <a:lnTo>
                    <a:pt x="7120114" y="900136"/>
                  </a:lnTo>
                  <a:lnTo>
                    <a:pt x="7102874" y="940966"/>
                  </a:lnTo>
                  <a:lnTo>
                    <a:pt x="7076138" y="975566"/>
                  </a:lnTo>
                  <a:lnTo>
                    <a:pt x="7041538" y="1002302"/>
                  </a:lnTo>
                  <a:lnTo>
                    <a:pt x="7000708" y="1019542"/>
                  </a:lnTo>
                  <a:lnTo>
                    <a:pt x="6955282" y="1025652"/>
                  </a:lnTo>
                  <a:lnTo>
                    <a:pt x="170942" y="1025652"/>
                  </a:lnTo>
                  <a:lnTo>
                    <a:pt x="125497" y="1019542"/>
                  </a:lnTo>
                  <a:lnTo>
                    <a:pt x="84662" y="1002302"/>
                  </a:lnTo>
                  <a:lnTo>
                    <a:pt x="50066" y="975566"/>
                  </a:lnTo>
                  <a:lnTo>
                    <a:pt x="23337" y="940966"/>
                  </a:lnTo>
                  <a:lnTo>
                    <a:pt x="6105" y="900136"/>
                  </a:lnTo>
                  <a:lnTo>
                    <a:pt x="0" y="854710"/>
                  </a:lnTo>
                  <a:lnTo>
                    <a:pt x="0" y="170942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62858" y="4655565"/>
            <a:ext cx="16541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62585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Arial"/>
                <a:cs typeface="Arial"/>
              </a:rPr>
              <a:t>Access  Management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67092" y="2256980"/>
            <a:ext cx="7152640" cy="1906905"/>
            <a:chOff x="867092" y="2256980"/>
            <a:chExt cx="7152640" cy="1906905"/>
          </a:xfrm>
        </p:grpSpPr>
        <p:sp>
          <p:nvSpPr>
            <p:cNvPr id="7" name="object 7"/>
            <p:cNvSpPr/>
            <p:nvPr/>
          </p:nvSpPr>
          <p:spPr>
            <a:xfrm>
              <a:off x="880110" y="2269997"/>
              <a:ext cx="7126605" cy="1880870"/>
            </a:xfrm>
            <a:custGeom>
              <a:avLst/>
              <a:gdLst/>
              <a:ahLst/>
              <a:cxnLst/>
              <a:rect l="l" t="t" r="r" b="b"/>
              <a:pathLst>
                <a:path w="7126605" h="1880870">
                  <a:moveTo>
                    <a:pt x="6812788" y="0"/>
                  </a:moveTo>
                  <a:lnTo>
                    <a:pt x="313436" y="0"/>
                  </a:lnTo>
                  <a:lnTo>
                    <a:pt x="267119" y="3398"/>
                  </a:lnTo>
                  <a:lnTo>
                    <a:pt x="222913" y="13270"/>
                  </a:lnTo>
                  <a:lnTo>
                    <a:pt x="181301" y="29132"/>
                  </a:lnTo>
                  <a:lnTo>
                    <a:pt x="142768" y="50497"/>
                  </a:lnTo>
                  <a:lnTo>
                    <a:pt x="107800" y="76882"/>
                  </a:lnTo>
                  <a:lnTo>
                    <a:pt x="76882" y="107800"/>
                  </a:lnTo>
                  <a:lnTo>
                    <a:pt x="50497" y="142768"/>
                  </a:lnTo>
                  <a:lnTo>
                    <a:pt x="29132" y="181301"/>
                  </a:lnTo>
                  <a:lnTo>
                    <a:pt x="13270" y="222913"/>
                  </a:lnTo>
                  <a:lnTo>
                    <a:pt x="3398" y="267119"/>
                  </a:lnTo>
                  <a:lnTo>
                    <a:pt x="0" y="313436"/>
                  </a:lnTo>
                  <a:lnTo>
                    <a:pt x="0" y="1567179"/>
                  </a:lnTo>
                  <a:lnTo>
                    <a:pt x="3398" y="1613496"/>
                  </a:lnTo>
                  <a:lnTo>
                    <a:pt x="13270" y="1657702"/>
                  </a:lnTo>
                  <a:lnTo>
                    <a:pt x="29132" y="1699314"/>
                  </a:lnTo>
                  <a:lnTo>
                    <a:pt x="50497" y="1737847"/>
                  </a:lnTo>
                  <a:lnTo>
                    <a:pt x="76882" y="1772815"/>
                  </a:lnTo>
                  <a:lnTo>
                    <a:pt x="107800" y="1803733"/>
                  </a:lnTo>
                  <a:lnTo>
                    <a:pt x="142768" y="1830118"/>
                  </a:lnTo>
                  <a:lnTo>
                    <a:pt x="181301" y="1851483"/>
                  </a:lnTo>
                  <a:lnTo>
                    <a:pt x="222913" y="1867345"/>
                  </a:lnTo>
                  <a:lnTo>
                    <a:pt x="267119" y="1877217"/>
                  </a:lnTo>
                  <a:lnTo>
                    <a:pt x="313436" y="1880615"/>
                  </a:lnTo>
                  <a:lnTo>
                    <a:pt x="6812788" y="1880615"/>
                  </a:lnTo>
                  <a:lnTo>
                    <a:pt x="6859104" y="1877217"/>
                  </a:lnTo>
                  <a:lnTo>
                    <a:pt x="6903310" y="1867345"/>
                  </a:lnTo>
                  <a:lnTo>
                    <a:pt x="6944922" y="1851483"/>
                  </a:lnTo>
                  <a:lnTo>
                    <a:pt x="6983455" y="1830118"/>
                  </a:lnTo>
                  <a:lnTo>
                    <a:pt x="7018423" y="1803733"/>
                  </a:lnTo>
                  <a:lnTo>
                    <a:pt x="7049341" y="1772815"/>
                  </a:lnTo>
                  <a:lnTo>
                    <a:pt x="7075726" y="1737847"/>
                  </a:lnTo>
                  <a:lnTo>
                    <a:pt x="7097091" y="1699314"/>
                  </a:lnTo>
                  <a:lnTo>
                    <a:pt x="7112953" y="1657702"/>
                  </a:lnTo>
                  <a:lnTo>
                    <a:pt x="7122825" y="1613496"/>
                  </a:lnTo>
                  <a:lnTo>
                    <a:pt x="7126224" y="1567179"/>
                  </a:lnTo>
                  <a:lnTo>
                    <a:pt x="7126224" y="313436"/>
                  </a:lnTo>
                  <a:lnTo>
                    <a:pt x="7122825" y="267119"/>
                  </a:lnTo>
                  <a:lnTo>
                    <a:pt x="7112953" y="222913"/>
                  </a:lnTo>
                  <a:lnTo>
                    <a:pt x="7097091" y="181301"/>
                  </a:lnTo>
                  <a:lnTo>
                    <a:pt x="7075726" y="142768"/>
                  </a:lnTo>
                  <a:lnTo>
                    <a:pt x="7049341" y="107800"/>
                  </a:lnTo>
                  <a:lnTo>
                    <a:pt x="7018423" y="76882"/>
                  </a:lnTo>
                  <a:lnTo>
                    <a:pt x="6983455" y="50497"/>
                  </a:lnTo>
                  <a:lnTo>
                    <a:pt x="6944922" y="29132"/>
                  </a:lnTo>
                  <a:lnTo>
                    <a:pt x="6903310" y="13270"/>
                  </a:lnTo>
                  <a:lnTo>
                    <a:pt x="6859104" y="3398"/>
                  </a:lnTo>
                  <a:lnTo>
                    <a:pt x="6812788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0110" y="2269997"/>
              <a:ext cx="7126605" cy="1880870"/>
            </a:xfrm>
            <a:custGeom>
              <a:avLst/>
              <a:gdLst/>
              <a:ahLst/>
              <a:cxnLst/>
              <a:rect l="l" t="t" r="r" b="b"/>
              <a:pathLst>
                <a:path w="7126605" h="1880870">
                  <a:moveTo>
                    <a:pt x="0" y="313436"/>
                  </a:moveTo>
                  <a:lnTo>
                    <a:pt x="3398" y="267119"/>
                  </a:lnTo>
                  <a:lnTo>
                    <a:pt x="13270" y="222913"/>
                  </a:lnTo>
                  <a:lnTo>
                    <a:pt x="29132" y="181301"/>
                  </a:lnTo>
                  <a:lnTo>
                    <a:pt x="50497" y="142768"/>
                  </a:lnTo>
                  <a:lnTo>
                    <a:pt x="76882" y="107800"/>
                  </a:lnTo>
                  <a:lnTo>
                    <a:pt x="107800" y="76882"/>
                  </a:lnTo>
                  <a:lnTo>
                    <a:pt x="142768" y="50497"/>
                  </a:lnTo>
                  <a:lnTo>
                    <a:pt x="181301" y="29132"/>
                  </a:lnTo>
                  <a:lnTo>
                    <a:pt x="222913" y="13270"/>
                  </a:lnTo>
                  <a:lnTo>
                    <a:pt x="267119" y="3398"/>
                  </a:lnTo>
                  <a:lnTo>
                    <a:pt x="313436" y="0"/>
                  </a:lnTo>
                  <a:lnTo>
                    <a:pt x="6812788" y="0"/>
                  </a:lnTo>
                  <a:lnTo>
                    <a:pt x="6859104" y="3398"/>
                  </a:lnTo>
                  <a:lnTo>
                    <a:pt x="6903310" y="13270"/>
                  </a:lnTo>
                  <a:lnTo>
                    <a:pt x="6944922" y="29132"/>
                  </a:lnTo>
                  <a:lnTo>
                    <a:pt x="6983455" y="50497"/>
                  </a:lnTo>
                  <a:lnTo>
                    <a:pt x="7018423" y="76882"/>
                  </a:lnTo>
                  <a:lnTo>
                    <a:pt x="7049341" y="107800"/>
                  </a:lnTo>
                  <a:lnTo>
                    <a:pt x="7075726" y="142768"/>
                  </a:lnTo>
                  <a:lnTo>
                    <a:pt x="7097091" y="181301"/>
                  </a:lnTo>
                  <a:lnTo>
                    <a:pt x="7112953" y="222913"/>
                  </a:lnTo>
                  <a:lnTo>
                    <a:pt x="7122825" y="267119"/>
                  </a:lnTo>
                  <a:lnTo>
                    <a:pt x="7126224" y="313436"/>
                  </a:lnTo>
                  <a:lnTo>
                    <a:pt x="7126224" y="1567179"/>
                  </a:lnTo>
                  <a:lnTo>
                    <a:pt x="7122825" y="1613496"/>
                  </a:lnTo>
                  <a:lnTo>
                    <a:pt x="7112953" y="1657702"/>
                  </a:lnTo>
                  <a:lnTo>
                    <a:pt x="7097091" y="1699314"/>
                  </a:lnTo>
                  <a:lnTo>
                    <a:pt x="7075726" y="1737847"/>
                  </a:lnTo>
                  <a:lnTo>
                    <a:pt x="7049341" y="1772815"/>
                  </a:lnTo>
                  <a:lnTo>
                    <a:pt x="7018423" y="1803733"/>
                  </a:lnTo>
                  <a:lnTo>
                    <a:pt x="6983455" y="1830118"/>
                  </a:lnTo>
                  <a:lnTo>
                    <a:pt x="6944922" y="1851483"/>
                  </a:lnTo>
                  <a:lnTo>
                    <a:pt x="6903310" y="1867345"/>
                  </a:lnTo>
                  <a:lnTo>
                    <a:pt x="6859104" y="1877217"/>
                  </a:lnTo>
                  <a:lnTo>
                    <a:pt x="6812788" y="1880615"/>
                  </a:lnTo>
                  <a:lnTo>
                    <a:pt x="313436" y="1880615"/>
                  </a:lnTo>
                  <a:lnTo>
                    <a:pt x="267119" y="1877217"/>
                  </a:lnTo>
                  <a:lnTo>
                    <a:pt x="222913" y="1867345"/>
                  </a:lnTo>
                  <a:lnTo>
                    <a:pt x="181301" y="1851483"/>
                  </a:lnTo>
                  <a:lnTo>
                    <a:pt x="142768" y="1830118"/>
                  </a:lnTo>
                  <a:lnTo>
                    <a:pt x="107800" y="1803733"/>
                  </a:lnTo>
                  <a:lnTo>
                    <a:pt x="76882" y="1772815"/>
                  </a:lnTo>
                  <a:lnTo>
                    <a:pt x="50497" y="1737847"/>
                  </a:lnTo>
                  <a:lnTo>
                    <a:pt x="29132" y="1699314"/>
                  </a:lnTo>
                  <a:lnTo>
                    <a:pt x="13270" y="1657702"/>
                  </a:lnTo>
                  <a:lnTo>
                    <a:pt x="3398" y="1613496"/>
                  </a:lnTo>
                  <a:lnTo>
                    <a:pt x="0" y="1567179"/>
                  </a:lnTo>
                  <a:lnTo>
                    <a:pt x="0" y="313436"/>
                  </a:lnTo>
                  <a:close/>
                </a:path>
              </a:pathLst>
            </a:custGeom>
            <a:ln w="25907">
              <a:solidFill>
                <a:srgbClr val="88A3A7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72083" y="44958"/>
            <a:ext cx="67849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IAM</a:t>
            </a:r>
            <a:endParaRPr sz="3600"/>
          </a:p>
          <a:p>
            <a:pPr algn="ctr">
              <a:lnSpc>
                <a:spcPct val="100000"/>
              </a:lnSpc>
            </a:pPr>
            <a:r>
              <a:rPr sz="3600" dirty="0"/>
              <a:t>Identity and Access</a:t>
            </a:r>
            <a:r>
              <a:rPr sz="3600" spc="-110" dirty="0"/>
              <a:t> </a:t>
            </a:r>
            <a:r>
              <a:rPr sz="3600" dirty="0"/>
              <a:t>Management</a:t>
            </a:r>
            <a:endParaRPr sz="3600"/>
          </a:p>
        </p:txBody>
      </p:sp>
      <p:sp>
        <p:nvSpPr>
          <p:cNvPr id="10" name="object 10"/>
          <p:cNvSpPr txBox="1"/>
          <p:nvPr/>
        </p:nvSpPr>
        <p:spPr>
          <a:xfrm>
            <a:off x="5801867" y="2435351"/>
            <a:ext cx="1729739" cy="612775"/>
          </a:xfrm>
          <a:prstGeom prst="rect">
            <a:avLst/>
          </a:prstGeom>
          <a:solidFill>
            <a:srgbClr val="CECEEE"/>
          </a:solidFill>
          <a:ln w="9144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158750" marR="148590" indent="487680">
              <a:lnSpc>
                <a:spcPts val="2400"/>
              </a:lnSpc>
              <a:spcBef>
                <a:spcPts val="40"/>
              </a:spcBef>
            </a:pPr>
            <a:r>
              <a:rPr sz="2000" dirty="0">
                <a:latin typeface="Arial"/>
                <a:cs typeface="Arial"/>
              </a:rPr>
              <a:t>Self  identi</a:t>
            </a:r>
            <a:r>
              <a:rPr sz="2000" spc="-10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01867" y="3429000"/>
            <a:ext cx="1729739" cy="558165"/>
          </a:xfrm>
          <a:prstGeom prst="rect">
            <a:avLst/>
          </a:prstGeom>
          <a:solidFill>
            <a:srgbClr val="CECEEE"/>
          </a:solidFill>
          <a:ln w="9144">
            <a:solidFill>
              <a:srgbClr val="000000"/>
            </a:solidFill>
          </a:ln>
        </p:spPr>
        <p:txBody>
          <a:bodyPr vert="horz" wrap="square" lIns="0" tIns="12001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945"/>
              </a:spcBef>
            </a:pPr>
            <a:r>
              <a:rPr sz="2000" dirty="0">
                <a:latin typeface="Arial"/>
                <a:cs typeface="Arial"/>
              </a:rPr>
              <a:t>Authentication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12535" y="4789932"/>
            <a:ext cx="1800225" cy="556260"/>
          </a:xfrm>
          <a:prstGeom prst="rect">
            <a:avLst/>
          </a:prstGeom>
          <a:solidFill>
            <a:srgbClr val="CECEEE"/>
          </a:solidFill>
          <a:ln w="9144">
            <a:solidFill>
              <a:srgbClr val="000000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40"/>
              </a:spcBef>
            </a:pPr>
            <a:r>
              <a:rPr sz="2000" dirty="0">
                <a:latin typeface="Arial"/>
                <a:cs typeface="Arial"/>
              </a:rPr>
              <a:t>Access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04544" y="2449067"/>
            <a:ext cx="1746885" cy="558165"/>
          </a:xfrm>
          <a:prstGeom prst="rect">
            <a:avLst/>
          </a:prstGeom>
          <a:solidFill>
            <a:srgbClr val="CCCCCC"/>
          </a:solidFill>
          <a:ln w="9144">
            <a:solidFill>
              <a:srgbClr val="000000"/>
            </a:solidFill>
          </a:ln>
        </p:spPr>
        <p:txBody>
          <a:bodyPr vert="horz" wrap="square" lIns="0" tIns="120014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944"/>
              </a:spcBef>
            </a:pPr>
            <a:r>
              <a:rPr sz="2000" dirty="0">
                <a:latin typeface="Arial"/>
                <a:cs typeface="Arial"/>
              </a:rPr>
              <a:t>Registration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24355" y="3392423"/>
            <a:ext cx="1809114" cy="558165"/>
          </a:xfrm>
          <a:prstGeom prst="rect">
            <a:avLst/>
          </a:prstGeom>
          <a:solidFill>
            <a:srgbClr val="CCCCCC"/>
          </a:solidFill>
          <a:ln w="9144">
            <a:solidFill>
              <a:srgbClr val="000000"/>
            </a:solidFill>
          </a:ln>
        </p:spPr>
        <p:txBody>
          <a:bodyPr vert="horz" wrap="square" lIns="0" tIns="120014" rIns="0" bIns="0" rtlCol="0">
            <a:spAutoFit/>
          </a:bodyPr>
          <a:lstStyle/>
          <a:p>
            <a:pPr marL="210820">
              <a:lnSpc>
                <a:spcPct val="100000"/>
              </a:lnSpc>
              <a:spcBef>
                <a:spcPts val="944"/>
              </a:spcBef>
            </a:pPr>
            <a:r>
              <a:rPr sz="2000" dirty="0">
                <a:latin typeface="Arial"/>
                <a:cs typeface="Arial"/>
              </a:rPr>
              <a:t>Provisioning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97508" y="4785359"/>
            <a:ext cx="1583690" cy="556260"/>
          </a:xfrm>
          <a:prstGeom prst="rect">
            <a:avLst/>
          </a:prstGeom>
          <a:solidFill>
            <a:srgbClr val="CCCCCC"/>
          </a:solidFill>
          <a:ln w="9144">
            <a:solidFill>
              <a:srgbClr val="000000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940"/>
              </a:spcBef>
            </a:pPr>
            <a:r>
              <a:rPr sz="2000" dirty="0">
                <a:latin typeface="Arial"/>
                <a:cs typeface="Arial"/>
              </a:rPr>
              <a:t>Authorization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63752" y="2080260"/>
            <a:ext cx="6715125" cy="3641090"/>
            <a:chOff x="1063752" y="2080260"/>
            <a:chExt cx="6715125" cy="3641090"/>
          </a:xfrm>
        </p:grpSpPr>
        <p:sp>
          <p:nvSpPr>
            <p:cNvPr id="17" name="object 17"/>
            <p:cNvSpPr/>
            <p:nvPr/>
          </p:nvSpPr>
          <p:spPr>
            <a:xfrm>
              <a:off x="1078230" y="2094738"/>
              <a:ext cx="6685915" cy="3611879"/>
            </a:xfrm>
            <a:custGeom>
              <a:avLst/>
              <a:gdLst/>
              <a:ahLst/>
              <a:cxnLst/>
              <a:rect l="l" t="t" r="r" b="b"/>
              <a:pathLst>
                <a:path w="6685915" h="3611879">
                  <a:moveTo>
                    <a:pt x="0" y="376936"/>
                  </a:moveTo>
                  <a:lnTo>
                    <a:pt x="2853" y="330986"/>
                  </a:lnTo>
                  <a:lnTo>
                    <a:pt x="11186" y="286742"/>
                  </a:lnTo>
                  <a:lnTo>
                    <a:pt x="24653" y="244545"/>
                  </a:lnTo>
                  <a:lnTo>
                    <a:pt x="42913" y="204739"/>
                  </a:lnTo>
                  <a:lnTo>
                    <a:pt x="65622" y="167667"/>
                  </a:lnTo>
                  <a:lnTo>
                    <a:pt x="92437" y="133672"/>
                  </a:lnTo>
                  <a:lnTo>
                    <a:pt x="123014" y="103096"/>
                  </a:lnTo>
                  <a:lnTo>
                    <a:pt x="157010" y="76283"/>
                  </a:lnTo>
                  <a:lnTo>
                    <a:pt x="194082" y="53576"/>
                  </a:lnTo>
                  <a:lnTo>
                    <a:pt x="233888" y="35318"/>
                  </a:lnTo>
                  <a:lnTo>
                    <a:pt x="276082" y="21852"/>
                  </a:lnTo>
                  <a:lnTo>
                    <a:pt x="320323" y="13521"/>
                  </a:lnTo>
                  <a:lnTo>
                    <a:pt x="366267" y="10667"/>
                  </a:lnTo>
                  <a:lnTo>
                    <a:pt x="1831339" y="10667"/>
                  </a:lnTo>
                  <a:lnTo>
                    <a:pt x="1877289" y="13521"/>
                  </a:lnTo>
                  <a:lnTo>
                    <a:pt x="1921533" y="21852"/>
                  </a:lnTo>
                  <a:lnTo>
                    <a:pt x="1963730" y="35318"/>
                  </a:lnTo>
                  <a:lnTo>
                    <a:pt x="2003536" y="53576"/>
                  </a:lnTo>
                  <a:lnTo>
                    <a:pt x="2040608" y="76283"/>
                  </a:lnTo>
                  <a:lnTo>
                    <a:pt x="2074603" y="103096"/>
                  </a:lnTo>
                  <a:lnTo>
                    <a:pt x="2105179" y="133672"/>
                  </a:lnTo>
                  <a:lnTo>
                    <a:pt x="2131992" y="167667"/>
                  </a:lnTo>
                  <a:lnTo>
                    <a:pt x="2154699" y="204739"/>
                  </a:lnTo>
                  <a:lnTo>
                    <a:pt x="2172957" y="244545"/>
                  </a:lnTo>
                  <a:lnTo>
                    <a:pt x="2186423" y="286742"/>
                  </a:lnTo>
                  <a:lnTo>
                    <a:pt x="2194754" y="330986"/>
                  </a:lnTo>
                  <a:lnTo>
                    <a:pt x="2197608" y="376936"/>
                  </a:lnTo>
                  <a:lnTo>
                    <a:pt x="2197608" y="3245612"/>
                  </a:lnTo>
                  <a:lnTo>
                    <a:pt x="2194754" y="3291561"/>
                  </a:lnTo>
                  <a:lnTo>
                    <a:pt x="2186423" y="3335805"/>
                  </a:lnTo>
                  <a:lnTo>
                    <a:pt x="2172957" y="3378002"/>
                  </a:lnTo>
                  <a:lnTo>
                    <a:pt x="2154699" y="3417808"/>
                  </a:lnTo>
                  <a:lnTo>
                    <a:pt x="2131992" y="3454880"/>
                  </a:lnTo>
                  <a:lnTo>
                    <a:pt x="2105179" y="3488875"/>
                  </a:lnTo>
                  <a:lnTo>
                    <a:pt x="2074603" y="3519451"/>
                  </a:lnTo>
                  <a:lnTo>
                    <a:pt x="2040608" y="3546264"/>
                  </a:lnTo>
                  <a:lnTo>
                    <a:pt x="2003536" y="3568971"/>
                  </a:lnTo>
                  <a:lnTo>
                    <a:pt x="1963730" y="3587229"/>
                  </a:lnTo>
                  <a:lnTo>
                    <a:pt x="1921533" y="3600695"/>
                  </a:lnTo>
                  <a:lnTo>
                    <a:pt x="1877289" y="3609026"/>
                  </a:lnTo>
                  <a:lnTo>
                    <a:pt x="1831339" y="3611879"/>
                  </a:lnTo>
                  <a:lnTo>
                    <a:pt x="366267" y="3611879"/>
                  </a:lnTo>
                  <a:lnTo>
                    <a:pt x="320323" y="3609026"/>
                  </a:lnTo>
                  <a:lnTo>
                    <a:pt x="276082" y="3600695"/>
                  </a:lnTo>
                  <a:lnTo>
                    <a:pt x="233888" y="3587229"/>
                  </a:lnTo>
                  <a:lnTo>
                    <a:pt x="194082" y="3568971"/>
                  </a:lnTo>
                  <a:lnTo>
                    <a:pt x="157010" y="3546264"/>
                  </a:lnTo>
                  <a:lnTo>
                    <a:pt x="123014" y="3519451"/>
                  </a:lnTo>
                  <a:lnTo>
                    <a:pt x="92437" y="3488875"/>
                  </a:lnTo>
                  <a:lnTo>
                    <a:pt x="65622" y="3454880"/>
                  </a:lnTo>
                  <a:lnTo>
                    <a:pt x="42913" y="3417808"/>
                  </a:lnTo>
                  <a:lnTo>
                    <a:pt x="24653" y="3378002"/>
                  </a:lnTo>
                  <a:lnTo>
                    <a:pt x="11186" y="3335805"/>
                  </a:lnTo>
                  <a:lnTo>
                    <a:pt x="2853" y="3291561"/>
                  </a:lnTo>
                  <a:lnTo>
                    <a:pt x="0" y="3245612"/>
                  </a:lnTo>
                  <a:lnTo>
                    <a:pt x="0" y="376936"/>
                  </a:lnTo>
                  <a:close/>
                </a:path>
                <a:path w="6685915" h="3611879">
                  <a:moveTo>
                    <a:pt x="4431792" y="375665"/>
                  </a:moveTo>
                  <a:lnTo>
                    <a:pt x="4434718" y="328534"/>
                  </a:lnTo>
                  <a:lnTo>
                    <a:pt x="4443262" y="283152"/>
                  </a:lnTo>
                  <a:lnTo>
                    <a:pt x="4457073" y="239872"/>
                  </a:lnTo>
                  <a:lnTo>
                    <a:pt x="4475798" y="199044"/>
                  </a:lnTo>
                  <a:lnTo>
                    <a:pt x="4499086" y="161020"/>
                  </a:lnTo>
                  <a:lnTo>
                    <a:pt x="4526586" y="126153"/>
                  </a:lnTo>
                  <a:lnTo>
                    <a:pt x="4557945" y="94794"/>
                  </a:lnTo>
                  <a:lnTo>
                    <a:pt x="4592812" y="67294"/>
                  </a:lnTo>
                  <a:lnTo>
                    <a:pt x="4630836" y="44006"/>
                  </a:lnTo>
                  <a:lnTo>
                    <a:pt x="4671664" y="25281"/>
                  </a:lnTo>
                  <a:lnTo>
                    <a:pt x="4714944" y="11470"/>
                  </a:lnTo>
                  <a:lnTo>
                    <a:pt x="4760326" y="2926"/>
                  </a:lnTo>
                  <a:lnTo>
                    <a:pt x="4807458" y="0"/>
                  </a:lnTo>
                  <a:lnTo>
                    <a:pt x="6310122" y="0"/>
                  </a:lnTo>
                  <a:lnTo>
                    <a:pt x="6357253" y="2926"/>
                  </a:lnTo>
                  <a:lnTo>
                    <a:pt x="6402635" y="11470"/>
                  </a:lnTo>
                  <a:lnTo>
                    <a:pt x="6445915" y="25281"/>
                  </a:lnTo>
                  <a:lnTo>
                    <a:pt x="6486743" y="44006"/>
                  </a:lnTo>
                  <a:lnTo>
                    <a:pt x="6524767" y="67294"/>
                  </a:lnTo>
                  <a:lnTo>
                    <a:pt x="6559634" y="94794"/>
                  </a:lnTo>
                  <a:lnTo>
                    <a:pt x="6590993" y="126153"/>
                  </a:lnTo>
                  <a:lnTo>
                    <a:pt x="6618493" y="161020"/>
                  </a:lnTo>
                  <a:lnTo>
                    <a:pt x="6641781" y="199044"/>
                  </a:lnTo>
                  <a:lnTo>
                    <a:pt x="6660506" y="239872"/>
                  </a:lnTo>
                  <a:lnTo>
                    <a:pt x="6674317" y="283152"/>
                  </a:lnTo>
                  <a:lnTo>
                    <a:pt x="6682861" y="328534"/>
                  </a:lnTo>
                  <a:lnTo>
                    <a:pt x="6685788" y="375665"/>
                  </a:lnTo>
                  <a:lnTo>
                    <a:pt x="6685788" y="3222498"/>
                  </a:lnTo>
                  <a:lnTo>
                    <a:pt x="6682861" y="3269629"/>
                  </a:lnTo>
                  <a:lnTo>
                    <a:pt x="6674317" y="3315011"/>
                  </a:lnTo>
                  <a:lnTo>
                    <a:pt x="6660506" y="3358291"/>
                  </a:lnTo>
                  <a:lnTo>
                    <a:pt x="6641781" y="3399119"/>
                  </a:lnTo>
                  <a:lnTo>
                    <a:pt x="6618493" y="3437143"/>
                  </a:lnTo>
                  <a:lnTo>
                    <a:pt x="6590993" y="3472010"/>
                  </a:lnTo>
                  <a:lnTo>
                    <a:pt x="6559634" y="3503369"/>
                  </a:lnTo>
                  <a:lnTo>
                    <a:pt x="6524767" y="3530869"/>
                  </a:lnTo>
                  <a:lnTo>
                    <a:pt x="6486743" y="3554157"/>
                  </a:lnTo>
                  <a:lnTo>
                    <a:pt x="6445915" y="3572882"/>
                  </a:lnTo>
                  <a:lnTo>
                    <a:pt x="6402635" y="3586693"/>
                  </a:lnTo>
                  <a:lnTo>
                    <a:pt x="6357253" y="3595237"/>
                  </a:lnTo>
                  <a:lnTo>
                    <a:pt x="6310122" y="3598164"/>
                  </a:lnTo>
                  <a:lnTo>
                    <a:pt x="4807458" y="3598164"/>
                  </a:lnTo>
                  <a:lnTo>
                    <a:pt x="4760326" y="3595237"/>
                  </a:lnTo>
                  <a:lnTo>
                    <a:pt x="4714944" y="3586693"/>
                  </a:lnTo>
                  <a:lnTo>
                    <a:pt x="4671664" y="3572882"/>
                  </a:lnTo>
                  <a:lnTo>
                    <a:pt x="4630836" y="3554157"/>
                  </a:lnTo>
                  <a:lnTo>
                    <a:pt x="4592812" y="3530869"/>
                  </a:lnTo>
                  <a:lnTo>
                    <a:pt x="4557945" y="3503369"/>
                  </a:lnTo>
                  <a:lnTo>
                    <a:pt x="4526586" y="3472010"/>
                  </a:lnTo>
                  <a:lnTo>
                    <a:pt x="4499086" y="3437143"/>
                  </a:lnTo>
                  <a:lnTo>
                    <a:pt x="4475798" y="3399119"/>
                  </a:lnTo>
                  <a:lnTo>
                    <a:pt x="4457073" y="3358291"/>
                  </a:lnTo>
                  <a:lnTo>
                    <a:pt x="4443262" y="3315011"/>
                  </a:lnTo>
                  <a:lnTo>
                    <a:pt x="4434718" y="3269629"/>
                  </a:lnTo>
                  <a:lnTo>
                    <a:pt x="4431792" y="3222498"/>
                  </a:lnTo>
                  <a:lnTo>
                    <a:pt x="4431792" y="375665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39112" y="3064763"/>
              <a:ext cx="247015" cy="288290"/>
            </a:xfrm>
            <a:custGeom>
              <a:avLst/>
              <a:gdLst/>
              <a:ahLst/>
              <a:cxnLst/>
              <a:rect l="l" t="t" r="r" b="b"/>
              <a:pathLst>
                <a:path w="247014" h="288289">
                  <a:moveTo>
                    <a:pt x="185165" y="0"/>
                  </a:moveTo>
                  <a:lnTo>
                    <a:pt x="61721" y="0"/>
                  </a:lnTo>
                  <a:lnTo>
                    <a:pt x="61721" y="164591"/>
                  </a:lnTo>
                  <a:lnTo>
                    <a:pt x="0" y="164591"/>
                  </a:lnTo>
                  <a:lnTo>
                    <a:pt x="123443" y="288036"/>
                  </a:lnTo>
                  <a:lnTo>
                    <a:pt x="246887" y="164591"/>
                  </a:lnTo>
                  <a:lnTo>
                    <a:pt x="185165" y="164591"/>
                  </a:lnTo>
                  <a:lnTo>
                    <a:pt x="185165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39112" y="3064763"/>
              <a:ext cx="247015" cy="288290"/>
            </a:xfrm>
            <a:custGeom>
              <a:avLst/>
              <a:gdLst/>
              <a:ahLst/>
              <a:cxnLst/>
              <a:rect l="l" t="t" r="r" b="b"/>
              <a:pathLst>
                <a:path w="247014" h="288289">
                  <a:moveTo>
                    <a:pt x="0" y="164591"/>
                  </a:moveTo>
                  <a:lnTo>
                    <a:pt x="61721" y="164591"/>
                  </a:lnTo>
                  <a:lnTo>
                    <a:pt x="61721" y="0"/>
                  </a:lnTo>
                  <a:lnTo>
                    <a:pt x="185165" y="0"/>
                  </a:lnTo>
                  <a:lnTo>
                    <a:pt x="185165" y="164591"/>
                  </a:lnTo>
                  <a:lnTo>
                    <a:pt x="246887" y="164591"/>
                  </a:lnTo>
                  <a:lnTo>
                    <a:pt x="123443" y="288036"/>
                  </a:lnTo>
                  <a:lnTo>
                    <a:pt x="0" y="164591"/>
                  </a:lnTo>
                  <a:close/>
                </a:path>
              </a:pathLst>
            </a:custGeom>
            <a:ln w="12192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39112" y="4003548"/>
              <a:ext cx="247015" cy="721360"/>
            </a:xfrm>
            <a:custGeom>
              <a:avLst/>
              <a:gdLst/>
              <a:ahLst/>
              <a:cxnLst/>
              <a:rect l="l" t="t" r="r" b="b"/>
              <a:pathLst>
                <a:path w="247014" h="721360">
                  <a:moveTo>
                    <a:pt x="185165" y="0"/>
                  </a:moveTo>
                  <a:lnTo>
                    <a:pt x="61721" y="0"/>
                  </a:lnTo>
                  <a:lnTo>
                    <a:pt x="61721" y="597407"/>
                  </a:lnTo>
                  <a:lnTo>
                    <a:pt x="0" y="597407"/>
                  </a:lnTo>
                  <a:lnTo>
                    <a:pt x="123443" y="720851"/>
                  </a:lnTo>
                  <a:lnTo>
                    <a:pt x="246887" y="597407"/>
                  </a:lnTo>
                  <a:lnTo>
                    <a:pt x="185165" y="597407"/>
                  </a:lnTo>
                  <a:lnTo>
                    <a:pt x="185165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39112" y="4003548"/>
              <a:ext cx="247015" cy="721360"/>
            </a:xfrm>
            <a:custGeom>
              <a:avLst/>
              <a:gdLst/>
              <a:ahLst/>
              <a:cxnLst/>
              <a:rect l="l" t="t" r="r" b="b"/>
              <a:pathLst>
                <a:path w="247014" h="721360">
                  <a:moveTo>
                    <a:pt x="0" y="597407"/>
                  </a:moveTo>
                  <a:lnTo>
                    <a:pt x="61721" y="597407"/>
                  </a:lnTo>
                  <a:lnTo>
                    <a:pt x="61721" y="0"/>
                  </a:lnTo>
                  <a:lnTo>
                    <a:pt x="185165" y="0"/>
                  </a:lnTo>
                  <a:lnTo>
                    <a:pt x="185165" y="597407"/>
                  </a:lnTo>
                  <a:lnTo>
                    <a:pt x="246887" y="597407"/>
                  </a:lnTo>
                  <a:lnTo>
                    <a:pt x="123443" y="720851"/>
                  </a:lnTo>
                  <a:lnTo>
                    <a:pt x="0" y="597407"/>
                  </a:lnTo>
                  <a:close/>
                </a:path>
              </a:pathLst>
            </a:custGeom>
            <a:ln w="12192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53199" y="3124200"/>
              <a:ext cx="248920" cy="288290"/>
            </a:xfrm>
            <a:custGeom>
              <a:avLst/>
              <a:gdLst/>
              <a:ahLst/>
              <a:cxnLst/>
              <a:rect l="l" t="t" r="r" b="b"/>
              <a:pathLst>
                <a:path w="248920" h="288289">
                  <a:moveTo>
                    <a:pt x="186308" y="0"/>
                  </a:moveTo>
                  <a:lnTo>
                    <a:pt x="62102" y="0"/>
                  </a:lnTo>
                  <a:lnTo>
                    <a:pt x="62102" y="163829"/>
                  </a:lnTo>
                  <a:lnTo>
                    <a:pt x="0" y="163829"/>
                  </a:lnTo>
                  <a:lnTo>
                    <a:pt x="124205" y="288036"/>
                  </a:lnTo>
                  <a:lnTo>
                    <a:pt x="248411" y="163829"/>
                  </a:lnTo>
                  <a:lnTo>
                    <a:pt x="186308" y="163829"/>
                  </a:lnTo>
                  <a:lnTo>
                    <a:pt x="186308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553199" y="3124200"/>
              <a:ext cx="248920" cy="288290"/>
            </a:xfrm>
            <a:custGeom>
              <a:avLst/>
              <a:gdLst/>
              <a:ahLst/>
              <a:cxnLst/>
              <a:rect l="l" t="t" r="r" b="b"/>
              <a:pathLst>
                <a:path w="248920" h="288289">
                  <a:moveTo>
                    <a:pt x="0" y="163829"/>
                  </a:moveTo>
                  <a:lnTo>
                    <a:pt x="62102" y="163829"/>
                  </a:lnTo>
                  <a:lnTo>
                    <a:pt x="62102" y="0"/>
                  </a:lnTo>
                  <a:lnTo>
                    <a:pt x="186308" y="0"/>
                  </a:lnTo>
                  <a:lnTo>
                    <a:pt x="186308" y="163829"/>
                  </a:lnTo>
                  <a:lnTo>
                    <a:pt x="248411" y="163829"/>
                  </a:lnTo>
                  <a:lnTo>
                    <a:pt x="124205" y="288036"/>
                  </a:lnTo>
                  <a:lnTo>
                    <a:pt x="0" y="163829"/>
                  </a:lnTo>
                  <a:close/>
                </a:path>
              </a:pathLst>
            </a:custGeom>
            <a:ln w="12192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53199" y="4038600"/>
              <a:ext cx="248920" cy="721360"/>
            </a:xfrm>
            <a:custGeom>
              <a:avLst/>
              <a:gdLst/>
              <a:ahLst/>
              <a:cxnLst/>
              <a:rect l="l" t="t" r="r" b="b"/>
              <a:pathLst>
                <a:path w="248920" h="721360">
                  <a:moveTo>
                    <a:pt x="186308" y="0"/>
                  </a:moveTo>
                  <a:lnTo>
                    <a:pt x="62102" y="0"/>
                  </a:lnTo>
                  <a:lnTo>
                    <a:pt x="62102" y="596645"/>
                  </a:lnTo>
                  <a:lnTo>
                    <a:pt x="0" y="596645"/>
                  </a:lnTo>
                  <a:lnTo>
                    <a:pt x="124205" y="720851"/>
                  </a:lnTo>
                  <a:lnTo>
                    <a:pt x="248411" y="596645"/>
                  </a:lnTo>
                  <a:lnTo>
                    <a:pt x="186308" y="596645"/>
                  </a:lnTo>
                  <a:lnTo>
                    <a:pt x="186308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53199" y="4038600"/>
              <a:ext cx="248920" cy="721360"/>
            </a:xfrm>
            <a:custGeom>
              <a:avLst/>
              <a:gdLst/>
              <a:ahLst/>
              <a:cxnLst/>
              <a:rect l="l" t="t" r="r" b="b"/>
              <a:pathLst>
                <a:path w="248920" h="721360">
                  <a:moveTo>
                    <a:pt x="0" y="596645"/>
                  </a:moveTo>
                  <a:lnTo>
                    <a:pt x="62102" y="596645"/>
                  </a:lnTo>
                  <a:lnTo>
                    <a:pt x="62102" y="0"/>
                  </a:lnTo>
                  <a:lnTo>
                    <a:pt x="186308" y="0"/>
                  </a:lnTo>
                  <a:lnTo>
                    <a:pt x="186308" y="596645"/>
                  </a:lnTo>
                  <a:lnTo>
                    <a:pt x="248411" y="596645"/>
                  </a:lnTo>
                  <a:lnTo>
                    <a:pt x="124205" y="720851"/>
                  </a:lnTo>
                  <a:lnTo>
                    <a:pt x="0" y="596645"/>
                  </a:lnTo>
                  <a:close/>
                </a:path>
              </a:pathLst>
            </a:custGeom>
            <a:ln w="12192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21207" y="1640204"/>
            <a:ext cx="67925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12970" algn="l"/>
              </a:tabLst>
            </a:pPr>
            <a:r>
              <a:rPr sz="2200" spc="-5" dirty="0">
                <a:latin typeface="Arial"/>
                <a:cs typeface="Arial"/>
              </a:rPr>
              <a:t>Configuration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phase	</a:t>
            </a:r>
            <a:r>
              <a:rPr sz="2200" spc="-5" dirty="0">
                <a:latin typeface="Arial"/>
                <a:cs typeface="Arial"/>
              </a:rPr>
              <a:t>Operation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phase</a:t>
            </a:r>
            <a:endParaRPr sz="22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0" name="object 30"/>
          <p:cNvSpPr txBox="1"/>
          <p:nvPr/>
        </p:nvSpPr>
        <p:spPr>
          <a:xfrm>
            <a:off x="8358885" y="6276669"/>
            <a:ext cx="303530" cy="238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400" dirty="0">
                <a:latin typeface="Arial"/>
                <a:cs typeface="Arial"/>
              </a:rPr>
              <a:t>3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65905" y="2924936"/>
            <a:ext cx="16560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6449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Arial"/>
                <a:cs typeface="Arial"/>
              </a:rPr>
              <a:t>Identity  Ma</a:t>
            </a:r>
            <a:r>
              <a:rPr sz="2200" dirty="0">
                <a:latin typeface="Arial"/>
                <a:cs typeface="Arial"/>
              </a:rPr>
              <a:t>n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g</a:t>
            </a:r>
            <a:r>
              <a:rPr sz="2200" spc="-5" dirty="0">
                <a:latin typeface="Arial"/>
                <a:cs typeface="Arial"/>
              </a:rPr>
              <a:t>em</a:t>
            </a:r>
            <a:r>
              <a:rPr sz="2200" dirty="0">
                <a:latin typeface="Arial"/>
                <a:cs typeface="Arial"/>
              </a:rPr>
              <a:t>e</a:t>
            </a:r>
            <a:r>
              <a:rPr sz="2200" spc="-5" dirty="0">
                <a:latin typeface="Arial"/>
                <a:cs typeface="Arial"/>
              </a:rPr>
              <a:t>nt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696" y="857885"/>
            <a:ext cx="3100070" cy="4962525"/>
            <a:chOff x="115696" y="857885"/>
            <a:chExt cx="3100070" cy="4962525"/>
          </a:xfrm>
        </p:grpSpPr>
        <p:sp>
          <p:nvSpPr>
            <p:cNvPr id="3" name="object 3"/>
            <p:cNvSpPr/>
            <p:nvPr/>
          </p:nvSpPr>
          <p:spPr>
            <a:xfrm>
              <a:off x="130301" y="872490"/>
              <a:ext cx="3070860" cy="4933315"/>
            </a:xfrm>
            <a:custGeom>
              <a:avLst/>
              <a:gdLst/>
              <a:ahLst/>
              <a:cxnLst/>
              <a:rect l="l" t="t" r="r" b="b"/>
              <a:pathLst>
                <a:path w="3070860" h="4933315">
                  <a:moveTo>
                    <a:pt x="2559050" y="0"/>
                  </a:moveTo>
                  <a:lnTo>
                    <a:pt x="511822" y="0"/>
                  </a:lnTo>
                  <a:lnTo>
                    <a:pt x="465235" y="2091"/>
                  </a:lnTo>
                  <a:lnTo>
                    <a:pt x="419820" y="8244"/>
                  </a:lnTo>
                  <a:lnTo>
                    <a:pt x="375758" y="18279"/>
                  </a:lnTo>
                  <a:lnTo>
                    <a:pt x="333229" y="32015"/>
                  </a:lnTo>
                  <a:lnTo>
                    <a:pt x="292414" y="49272"/>
                  </a:lnTo>
                  <a:lnTo>
                    <a:pt x="253493" y="69868"/>
                  </a:lnTo>
                  <a:lnTo>
                    <a:pt x="216648" y="93624"/>
                  </a:lnTo>
                  <a:lnTo>
                    <a:pt x="182059" y="120359"/>
                  </a:lnTo>
                  <a:lnTo>
                    <a:pt x="149907" y="149891"/>
                  </a:lnTo>
                  <a:lnTo>
                    <a:pt x="120372" y="182042"/>
                  </a:lnTo>
                  <a:lnTo>
                    <a:pt x="93635" y="216629"/>
                  </a:lnTo>
                  <a:lnTo>
                    <a:pt x="69877" y="253473"/>
                  </a:lnTo>
                  <a:lnTo>
                    <a:pt x="49279" y="292392"/>
                  </a:lnTo>
                  <a:lnTo>
                    <a:pt x="32020" y="333207"/>
                  </a:lnTo>
                  <a:lnTo>
                    <a:pt x="18282" y="375737"/>
                  </a:lnTo>
                  <a:lnTo>
                    <a:pt x="8245" y="419801"/>
                  </a:lnTo>
                  <a:lnTo>
                    <a:pt x="2091" y="465219"/>
                  </a:lnTo>
                  <a:lnTo>
                    <a:pt x="0" y="511810"/>
                  </a:lnTo>
                  <a:lnTo>
                    <a:pt x="0" y="4421378"/>
                  </a:lnTo>
                  <a:lnTo>
                    <a:pt x="2091" y="4467968"/>
                  </a:lnTo>
                  <a:lnTo>
                    <a:pt x="8245" y="4513386"/>
                  </a:lnTo>
                  <a:lnTo>
                    <a:pt x="18282" y="4557450"/>
                  </a:lnTo>
                  <a:lnTo>
                    <a:pt x="32020" y="4599980"/>
                  </a:lnTo>
                  <a:lnTo>
                    <a:pt x="49279" y="4640795"/>
                  </a:lnTo>
                  <a:lnTo>
                    <a:pt x="69877" y="4679714"/>
                  </a:lnTo>
                  <a:lnTo>
                    <a:pt x="93635" y="4716558"/>
                  </a:lnTo>
                  <a:lnTo>
                    <a:pt x="120372" y="4751145"/>
                  </a:lnTo>
                  <a:lnTo>
                    <a:pt x="149907" y="4783296"/>
                  </a:lnTo>
                  <a:lnTo>
                    <a:pt x="182059" y="4812828"/>
                  </a:lnTo>
                  <a:lnTo>
                    <a:pt x="216648" y="4839563"/>
                  </a:lnTo>
                  <a:lnTo>
                    <a:pt x="253493" y="4863319"/>
                  </a:lnTo>
                  <a:lnTo>
                    <a:pt x="292414" y="4883915"/>
                  </a:lnTo>
                  <a:lnTo>
                    <a:pt x="333229" y="4901172"/>
                  </a:lnTo>
                  <a:lnTo>
                    <a:pt x="375758" y="4914908"/>
                  </a:lnTo>
                  <a:lnTo>
                    <a:pt x="419820" y="4924943"/>
                  </a:lnTo>
                  <a:lnTo>
                    <a:pt x="465235" y="4931096"/>
                  </a:lnTo>
                  <a:lnTo>
                    <a:pt x="511822" y="4933188"/>
                  </a:lnTo>
                  <a:lnTo>
                    <a:pt x="2559050" y="4933188"/>
                  </a:lnTo>
                  <a:lnTo>
                    <a:pt x="2605640" y="4931096"/>
                  </a:lnTo>
                  <a:lnTo>
                    <a:pt x="2651058" y="4924943"/>
                  </a:lnTo>
                  <a:lnTo>
                    <a:pt x="2695122" y="4914908"/>
                  </a:lnTo>
                  <a:lnTo>
                    <a:pt x="2737652" y="4901172"/>
                  </a:lnTo>
                  <a:lnTo>
                    <a:pt x="2778467" y="4883915"/>
                  </a:lnTo>
                  <a:lnTo>
                    <a:pt x="2817386" y="4863319"/>
                  </a:lnTo>
                  <a:lnTo>
                    <a:pt x="2854230" y="4839563"/>
                  </a:lnTo>
                  <a:lnTo>
                    <a:pt x="2888817" y="4812828"/>
                  </a:lnTo>
                  <a:lnTo>
                    <a:pt x="2920968" y="4783296"/>
                  </a:lnTo>
                  <a:lnTo>
                    <a:pt x="2950500" y="4751145"/>
                  </a:lnTo>
                  <a:lnTo>
                    <a:pt x="2977235" y="4716558"/>
                  </a:lnTo>
                  <a:lnTo>
                    <a:pt x="3000991" y="4679714"/>
                  </a:lnTo>
                  <a:lnTo>
                    <a:pt x="3021587" y="4640795"/>
                  </a:lnTo>
                  <a:lnTo>
                    <a:pt x="3038844" y="4599980"/>
                  </a:lnTo>
                  <a:lnTo>
                    <a:pt x="3052580" y="4557450"/>
                  </a:lnTo>
                  <a:lnTo>
                    <a:pt x="3062615" y="4513386"/>
                  </a:lnTo>
                  <a:lnTo>
                    <a:pt x="3068768" y="4467968"/>
                  </a:lnTo>
                  <a:lnTo>
                    <a:pt x="3070860" y="4421378"/>
                  </a:lnTo>
                  <a:lnTo>
                    <a:pt x="3070860" y="511810"/>
                  </a:lnTo>
                  <a:lnTo>
                    <a:pt x="3068768" y="465219"/>
                  </a:lnTo>
                  <a:lnTo>
                    <a:pt x="3062615" y="419801"/>
                  </a:lnTo>
                  <a:lnTo>
                    <a:pt x="3052580" y="375737"/>
                  </a:lnTo>
                  <a:lnTo>
                    <a:pt x="3038844" y="333207"/>
                  </a:lnTo>
                  <a:lnTo>
                    <a:pt x="3021587" y="292392"/>
                  </a:lnTo>
                  <a:lnTo>
                    <a:pt x="3000991" y="253473"/>
                  </a:lnTo>
                  <a:lnTo>
                    <a:pt x="2977235" y="216629"/>
                  </a:lnTo>
                  <a:lnTo>
                    <a:pt x="2950500" y="182042"/>
                  </a:lnTo>
                  <a:lnTo>
                    <a:pt x="2920968" y="149891"/>
                  </a:lnTo>
                  <a:lnTo>
                    <a:pt x="2888817" y="120359"/>
                  </a:lnTo>
                  <a:lnTo>
                    <a:pt x="2854230" y="93624"/>
                  </a:lnTo>
                  <a:lnTo>
                    <a:pt x="2817386" y="69868"/>
                  </a:lnTo>
                  <a:lnTo>
                    <a:pt x="2778467" y="49272"/>
                  </a:lnTo>
                  <a:lnTo>
                    <a:pt x="2737652" y="32015"/>
                  </a:lnTo>
                  <a:lnTo>
                    <a:pt x="2695122" y="18279"/>
                  </a:lnTo>
                  <a:lnTo>
                    <a:pt x="2651058" y="8244"/>
                  </a:lnTo>
                  <a:lnTo>
                    <a:pt x="2605640" y="2091"/>
                  </a:lnTo>
                  <a:lnTo>
                    <a:pt x="255905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0301" y="872490"/>
              <a:ext cx="3070860" cy="4933315"/>
            </a:xfrm>
            <a:custGeom>
              <a:avLst/>
              <a:gdLst/>
              <a:ahLst/>
              <a:cxnLst/>
              <a:rect l="l" t="t" r="r" b="b"/>
              <a:pathLst>
                <a:path w="3070860" h="4933315">
                  <a:moveTo>
                    <a:pt x="0" y="511810"/>
                  </a:moveTo>
                  <a:lnTo>
                    <a:pt x="2091" y="465219"/>
                  </a:lnTo>
                  <a:lnTo>
                    <a:pt x="8245" y="419801"/>
                  </a:lnTo>
                  <a:lnTo>
                    <a:pt x="18282" y="375737"/>
                  </a:lnTo>
                  <a:lnTo>
                    <a:pt x="32020" y="333207"/>
                  </a:lnTo>
                  <a:lnTo>
                    <a:pt x="49279" y="292392"/>
                  </a:lnTo>
                  <a:lnTo>
                    <a:pt x="69877" y="253473"/>
                  </a:lnTo>
                  <a:lnTo>
                    <a:pt x="93635" y="216629"/>
                  </a:lnTo>
                  <a:lnTo>
                    <a:pt x="120372" y="182042"/>
                  </a:lnTo>
                  <a:lnTo>
                    <a:pt x="149907" y="149891"/>
                  </a:lnTo>
                  <a:lnTo>
                    <a:pt x="182059" y="120359"/>
                  </a:lnTo>
                  <a:lnTo>
                    <a:pt x="216648" y="93624"/>
                  </a:lnTo>
                  <a:lnTo>
                    <a:pt x="253493" y="69868"/>
                  </a:lnTo>
                  <a:lnTo>
                    <a:pt x="292414" y="49272"/>
                  </a:lnTo>
                  <a:lnTo>
                    <a:pt x="333229" y="32015"/>
                  </a:lnTo>
                  <a:lnTo>
                    <a:pt x="375758" y="18279"/>
                  </a:lnTo>
                  <a:lnTo>
                    <a:pt x="419820" y="8244"/>
                  </a:lnTo>
                  <a:lnTo>
                    <a:pt x="465235" y="2091"/>
                  </a:lnTo>
                  <a:lnTo>
                    <a:pt x="511822" y="0"/>
                  </a:lnTo>
                  <a:lnTo>
                    <a:pt x="2559050" y="0"/>
                  </a:lnTo>
                  <a:lnTo>
                    <a:pt x="2605640" y="2091"/>
                  </a:lnTo>
                  <a:lnTo>
                    <a:pt x="2651058" y="8244"/>
                  </a:lnTo>
                  <a:lnTo>
                    <a:pt x="2695122" y="18279"/>
                  </a:lnTo>
                  <a:lnTo>
                    <a:pt x="2737652" y="32015"/>
                  </a:lnTo>
                  <a:lnTo>
                    <a:pt x="2778467" y="49272"/>
                  </a:lnTo>
                  <a:lnTo>
                    <a:pt x="2817386" y="69868"/>
                  </a:lnTo>
                  <a:lnTo>
                    <a:pt x="2854230" y="93624"/>
                  </a:lnTo>
                  <a:lnTo>
                    <a:pt x="2888817" y="120359"/>
                  </a:lnTo>
                  <a:lnTo>
                    <a:pt x="2920968" y="149891"/>
                  </a:lnTo>
                  <a:lnTo>
                    <a:pt x="2950500" y="182042"/>
                  </a:lnTo>
                  <a:lnTo>
                    <a:pt x="2977235" y="216629"/>
                  </a:lnTo>
                  <a:lnTo>
                    <a:pt x="3000991" y="253473"/>
                  </a:lnTo>
                  <a:lnTo>
                    <a:pt x="3021587" y="292392"/>
                  </a:lnTo>
                  <a:lnTo>
                    <a:pt x="3038844" y="333207"/>
                  </a:lnTo>
                  <a:lnTo>
                    <a:pt x="3052580" y="375737"/>
                  </a:lnTo>
                  <a:lnTo>
                    <a:pt x="3062615" y="419801"/>
                  </a:lnTo>
                  <a:lnTo>
                    <a:pt x="3068768" y="465219"/>
                  </a:lnTo>
                  <a:lnTo>
                    <a:pt x="3070860" y="511810"/>
                  </a:lnTo>
                  <a:lnTo>
                    <a:pt x="3070860" y="4421378"/>
                  </a:lnTo>
                  <a:lnTo>
                    <a:pt x="3068768" y="4467968"/>
                  </a:lnTo>
                  <a:lnTo>
                    <a:pt x="3062615" y="4513386"/>
                  </a:lnTo>
                  <a:lnTo>
                    <a:pt x="3052580" y="4557450"/>
                  </a:lnTo>
                  <a:lnTo>
                    <a:pt x="3038844" y="4599980"/>
                  </a:lnTo>
                  <a:lnTo>
                    <a:pt x="3021587" y="4640795"/>
                  </a:lnTo>
                  <a:lnTo>
                    <a:pt x="3000991" y="4679714"/>
                  </a:lnTo>
                  <a:lnTo>
                    <a:pt x="2977235" y="4716558"/>
                  </a:lnTo>
                  <a:lnTo>
                    <a:pt x="2950500" y="4751145"/>
                  </a:lnTo>
                  <a:lnTo>
                    <a:pt x="2920968" y="4783296"/>
                  </a:lnTo>
                  <a:lnTo>
                    <a:pt x="2888817" y="4812828"/>
                  </a:lnTo>
                  <a:lnTo>
                    <a:pt x="2854230" y="4839563"/>
                  </a:lnTo>
                  <a:lnTo>
                    <a:pt x="2817386" y="4863319"/>
                  </a:lnTo>
                  <a:lnTo>
                    <a:pt x="2778467" y="4883915"/>
                  </a:lnTo>
                  <a:lnTo>
                    <a:pt x="2737652" y="4901172"/>
                  </a:lnTo>
                  <a:lnTo>
                    <a:pt x="2695122" y="4914908"/>
                  </a:lnTo>
                  <a:lnTo>
                    <a:pt x="2651058" y="4924943"/>
                  </a:lnTo>
                  <a:lnTo>
                    <a:pt x="2605640" y="4931096"/>
                  </a:lnTo>
                  <a:lnTo>
                    <a:pt x="2559050" y="4933188"/>
                  </a:lnTo>
                  <a:lnTo>
                    <a:pt x="511822" y="4933188"/>
                  </a:lnTo>
                  <a:lnTo>
                    <a:pt x="465235" y="4931096"/>
                  </a:lnTo>
                  <a:lnTo>
                    <a:pt x="419820" y="4924943"/>
                  </a:lnTo>
                  <a:lnTo>
                    <a:pt x="375758" y="4914908"/>
                  </a:lnTo>
                  <a:lnTo>
                    <a:pt x="333229" y="4901172"/>
                  </a:lnTo>
                  <a:lnTo>
                    <a:pt x="292414" y="4883915"/>
                  </a:lnTo>
                  <a:lnTo>
                    <a:pt x="253493" y="4863319"/>
                  </a:lnTo>
                  <a:lnTo>
                    <a:pt x="216648" y="4839563"/>
                  </a:lnTo>
                  <a:lnTo>
                    <a:pt x="182059" y="4812828"/>
                  </a:lnTo>
                  <a:lnTo>
                    <a:pt x="149907" y="4783296"/>
                  </a:lnTo>
                  <a:lnTo>
                    <a:pt x="120372" y="4751145"/>
                  </a:lnTo>
                  <a:lnTo>
                    <a:pt x="93635" y="4716558"/>
                  </a:lnTo>
                  <a:lnTo>
                    <a:pt x="69877" y="4679714"/>
                  </a:lnTo>
                  <a:lnTo>
                    <a:pt x="49279" y="4640795"/>
                  </a:lnTo>
                  <a:lnTo>
                    <a:pt x="32020" y="4599980"/>
                  </a:lnTo>
                  <a:lnTo>
                    <a:pt x="18282" y="4557450"/>
                  </a:lnTo>
                  <a:lnTo>
                    <a:pt x="8245" y="4513386"/>
                  </a:lnTo>
                  <a:lnTo>
                    <a:pt x="2091" y="4467968"/>
                  </a:lnTo>
                  <a:lnTo>
                    <a:pt x="0" y="4421378"/>
                  </a:lnTo>
                  <a:lnTo>
                    <a:pt x="0" y="511810"/>
                  </a:lnTo>
                  <a:close/>
                </a:path>
              </a:pathLst>
            </a:custGeom>
            <a:ln w="28956">
              <a:solidFill>
                <a:srgbClr val="88A3A7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86231" y="1001395"/>
            <a:ext cx="2159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3865" marR="5080" indent="-4318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u</a:t>
            </a:r>
            <a:r>
              <a:rPr sz="2400" b="1" dirty="0">
                <a:latin typeface="Arial"/>
                <a:cs typeface="Arial"/>
              </a:rPr>
              <a:t>thentication  methods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9415" y="139953"/>
            <a:ext cx="8485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Norw. </a:t>
            </a:r>
            <a:r>
              <a:rPr sz="3600" spc="-5" dirty="0"/>
              <a:t>e-Gov. </a:t>
            </a:r>
            <a:r>
              <a:rPr sz="3600" dirty="0"/>
              <a:t>Distributed Fed. </a:t>
            </a:r>
            <a:r>
              <a:rPr sz="3600" spc="-5" dirty="0"/>
              <a:t>with</a:t>
            </a:r>
            <a:r>
              <a:rPr sz="3600" spc="-45" dirty="0"/>
              <a:t> </a:t>
            </a:r>
            <a:r>
              <a:rPr sz="3600" spc="-5" dirty="0"/>
              <a:t>Broker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403047" y="2038857"/>
            <a:ext cx="1951989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MinID (AAL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3)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Confides (AAL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4)</a:t>
            </a:r>
            <a:endParaRPr sz="2000">
              <a:latin typeface="Arial"/>
              <a:cs typeface="Arial"/>
            </a:endParaRPr>
          </a:p>
          <a:p>
            <a:pPr marL="4127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Buypass (AAL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4)</a:t>
            </a:r>
            <a:endParaRPr sz="20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BankID (AAL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4)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3903" y="4334332"/>
            <a:ext cx="2386330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5765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SMS </a:t>
            </a:r>
            <a:r>
              <a:rPr sz="2000" spc="-5" dirty="0">
                <a:latin typeface="Arial"/>
                <a:cs typeface="Arial"/>
              </a:rPr>
              <a:t>PIN </a:t>
            </a:r>
            <a:r>
              <a:rPr sz="2000" dirty="0">
                <a:latin typeface="Arial"/>
                <a:cs typeface="Arial"/>
              </a:rPr>
              <a:t>(AAL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2)</a:t>
            </a:r>
            <a:endParaRPr sz="2000">
              <a:latin typeface="Arial"/>
              <a:cs typeface="Arial"/>
            </a:endParaRPr>
          </a:p>
          <a:p>
            <a:pPr marL="12700" marR="5080" indent="307340" algn="just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Arial"/>
                <a:cs typeface="Arial"/>
              </a:rPr>
              <a:t>Altinn PIN </a:t>
            </a:r>
            <a:r>
              <a:rPr sz="2000" dirty="0">
                <a:latin typeface="Arial"/>
                <a:cs typeface="Arial"/>
              </a:rPr>
              <a:t>(AAL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2)  Enterprise Id (AAL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4)  Self-Identity (AAL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0)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30589" y="2009965"/>
            <a:ext cx="3263265" cy="3604895"/>
            <a:chOff x="2430589" y="2009965"/>
            <a:chExt cx="3263265" cy="3604895"/>
          </a:xfrm>
        </p:grpSpPr>
        <p:sp>
          <p:nvSpPr>
            <p:cNvPr id="10" name="object 10"/>
            <p:cNvSpPr/>
            <p:nvPr/>
          </p:nvSpPr>
          <p:spPr>
            <a:xfrm>
              <a:off x="2435351" y="2014727"/>
              <a:ext cx="765175" cy="3595370"/>
            </a:xfrm>
            <a:custGeom>
              <a:avLst/>
              <a:gdLst/>
              <a:ahLst/>
              <a:cxnLst/>
              <a:rect l="l" t="t" r="r" b="b"/>
              <a:pathLst>
                <a:path w="765175" h="3595370">
                  <a:moveTo>
                    <a:pt x="0" y="1295400"/>
                  </a:moveTo>
                  <a:lnTo>
                    <a:pt x="43662" y="1290275"/>
                  </a:lnTo>
                  <a:lnTo>
                    <a:pt x="83753" y="1275681"/>
                  </a:lnTo>
                  <a:lnTo>
                    <a:pt x="119125" y="1252782"/>
                  </a:lnTo>
                  <a:lnTo>
                    <a:pt x="148632" y="1222745"/>
                  </a:lnTo>
                  <a:lnTo>
                    <a:pt x="171127" y="1186737"/>
                  </a:lnTo>
                  <a:lnTo>
                    <a:pt x="185465" y="1145923"/>
                  </a:lnTo>
                  <a:lnTo>
                    <a:pt x="190500" y="1101471"/>
                  </a:lnTo>
                  <a:lnTo>
                    <a:pt x="190500" y="841629"/>
                  </a:lnTo>
                  <a:lnTo>
                    <a:pt x="195534" y="797176"/>
                  </a:lnTo>
                  <a:lnTo>
                    <a:pt x="209872" y="756362"/>
                  </a:lnTo>
                  <a:lnTo>
                    <a:pt x="232367" y="720354"/>
                  </a:lnTo>
                  <a:lnTo>
                    <a:pt x="261874" y="690317"/>
                  </a:lnTo>
                  <a:lnTo>
                    <a:pt x="297246" y="667418"/>
                  </a:lnTo>
                  <a:lnTo>
                    <a:pt x="337337" y="652824"/>
                  </a:lnTo>
                  <a:lnTo>
                    <a:pt x="381000" y="647700"/>
                  </a:lnTo>
                  <a:lnTo>
                    <a:pt x="337337" y="642575"/>
                  </a:lnTo>
                  <a:lnTo>
                    <a:pt x="297246" y="627981"/>
                  </a:lnTo>
                  <a:lnTo>
                    <a:pt x="261874" y="605082"/>
                  </a:lnTo>
                  <a:lnTo>
                    <a:pt x="232367" y="575045"/>
                  </a:lnTo>
                  <a:lnTo>
                    <a:pt x="209872" y="539037"/>
                  </a:lnTo>
                  <a:lnTo>
                    <a:pt x="195534" y="498223"/>
                  </a:lnTo>
                  <a:lnTo>
                    <a:pt x="190500" y="453771"/>
                  </a:lnTo>
                  <a:lnTo>
                    <a:pt x="190500" y="193929"/>
                  </a:lnTo>
                  <a:lnTo>
                    <a:pt x="185465" y="149476"/>
                  </a:lnTo>
                  <a:lnTo>
                    <a:pt x="171127" y="108662"/>
                  </a:lnTo>
                  <a:lnTo>
                    <a:pt x="148632" y="72654"/>
                  </a:lnTo>
                  <a:lnTo>
                    <a:pt x="119125" y="42617"/>
                  </a:lnTo>
                  <a:lnTo>
                    <a:pt x="83753" y="19718"/>
                  </a:lnTo>
                  <a:lnTo>
                    <a:pt x="43662" y="5124"/>
                  </a:lnTo>
                  <a:lnTo>
                    <a:pt x="0" y="0"/>
                  </a:lnTo>
                </a:path>
                <a:path w="765175" h="3595370">
                  <a:moveTo>
                    <a:pt x="384048" y="3595116"/>
                  </a:moveTo>
                  <a:lnTo>
                    <a:pt x="427710" y="3589991"/>
                  </a:lnTo>
                  <a:lnTo>
                    <a:pt x="467801" y="3575397"/>
                  </a:lnTo>
                  <a:lnTo>
                    <a:pt x="503173" y="3552498"/>
                  </a:lnTo>
                  <a:lnTo>
                    <a:pt x="532680" y="3522461"/>
                  </a:lnTo>
                  <a:lnTo>
                    <a:pt x="555175" y="3486453"/>
                  </a:lnTo>
                  <a:lnTo>
                    <a:pt x="569513" y="3445639"/>
                  </a:lnTo>
                  <a:lnTo>
                    <a:pt x="574548" y="3401187"/>
                  </a:lnTo>
                  <a:lnTo>
                    <a:pt x="574548" y="3141345"/>
                  </a:lnTo>
                  <a:lnTo>
                    <a:pt x="579582" y="3096892"/>
                  </a:lnTo>
                  <a:lnTo>
                    <a:pt x="593920" y="3056078"/>
                  </a:lnTo>
                  <a:lnTo>
                    <a:pt x="616415" y="3020070"/>
                  </a:lnTo>
                  <a:lnTo>
                    <a:pt x="645922" y="2990033"/>
                  </a:lnTo>
                  <a:lnTo>
                    <a:pt x="681294" y="2967134"/>
                  </a:lnTo>
                  <a:lnTo>
                    <a:pt x="721385" y="2952540"/>
                  </a:lnTo>
                  <a:lnTo>
                    <a:pt x="765048" y="2947416"/>
                  </a:lnTo>
                  <a:lnTo>
                    <a:pt x="721385" y="2942291"/>
                  </a:lnTo>
                  <a:lnTo>
                    <a:pt x="681294" y="2927697"/>
                  </a:lnTo>
                  <a:lnTo>
                    <a:pt x="645922" y="2904798"/>
                  </a:lnTo>
                  <a:lnTo>
                    <a:pt x="616415" y="2874761"/>
                  </a:lnTo>
                  <a:lnTo>
                    <a:pt x="593920" y="2838753"/>
                  </a:lnTo>
                  <a:lnTo>
                    <a:pt x="579582" y="2797939"/>
                  </a:lnTo>
                  <a:lnTo>
                    <a:pt x="574548" y="2753487"/>
                  </a:lnTo>
                  <a:lnTo>
                    <a:pt x="574548" y="2493645"/>
                  </a:lnTo>
                  <a:lnTo>
                    <a:pt x="569513" y="2449192"/>
                  </a:lnTo>
                  <a:lnTo>
                    <a:pt x="555175" y="2408378"/>
                  </a:lnTo>
                  <a:lnTo>
                    <a:pt x="532680" y="2372370"/>
                  </a:lnTo>
                  <a:lnTo>
                    <a:pt x="503173" y="2342333"/>
                  </a:lnTo>
                  <a:lnTo>
                    <a:pt x="467801" y="2319434"/>
                  </a:lnTo>
                  <a:lnTo>
                    <a:pt x="427710" y="2304840"/>
                  </a:lnTo>
                  <a:lnTo>
                    <a:pt x="384048" y="229971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52493" y="2303525"/>
              <a:ext cx="1728470" cy="721360"/>
            </a:xfrm>
            <a:custGeom>
              <a:avLst/>
              <a:gdLst/>
              <a:ahLst/>
              <a:cxnLst/>
              <a:rect l="l" t="t" r="r" b="b"/>
              <a:pathLst>
                <a:path w="1728470" h="721360">
                  <a:moveTo>
                    <a:pt x="1608073" y="0"/>
                  </a:moveTo>
                  <a:lnTo>
                    <a:pt x="120141" y="0"/>
                  </a:lnTo>
                  <a:lnTo>
                    <a:pt x="73402" y="9449"/>
                  </a:lnTo>
                  <a:lnTo>
                    <a:pt x="35210" y="35210"/>
                  </a:lnTo>
                  <a:lnTo>
                    <a:pt x="9449" y="73402"/>
                  </a:lnTo>
                  <a:lnTo>
                    <a:pt x="0" y="120141"/>
                  </a:lnTo>
                  <a:lnTo>
                    <a:pt x="0" y="600710"/>
                  </a:lnTo>
                  <a:lnTo>
                    <a:pt x="9449" y="647449"/>
                  </a:lnTo>
                  <a:lnTo>
                    <a:pt x="35210" y="685641"/>
                  </a:lnTo>
                  <a:lnTo>
                    <a:pt x="73402" y="711402"/>
                  </a:lnTo>
                  <a:lnTo>
                    <a:pt x="120141" y="720851"/>
                  </a:lnTo>
                  <a:lnTo>
                    <a:pt x="1608073" y="720851"/>
                  </a:lnTo>
                  <a:lnTo>
                    <a:pt x="1654813" y="711402"/>
                  </a:lnTo>
                  <a:lnTo>
                    <a:pt x="1693005" y="685641"/>
                  </a:lnTo>
                  <a:lnTo>
                    <a:pt x="1718766" y="647449"/>
                  </a:lnTo>
                  <a:lnTo>
                    <a:pt x="1728215" y="600710"/>
                  </a:lnTo>
                  <a:lnTo>
                    <a:pt x="1728215" y="120141"/>
                  </a:lnTo>
                  <a:lnTo>
                    <a:pt x="1718766" y="73402"/>
                  </a:lnTo>
                  <a:lnTo>
                    <a:pt x="1693005" y="35210"/>
                  </a:lnTo>
                  <a:lnTo>
                    <a:pt x="1654813" y="9449"/>
                  </a:lnTo>
                  <a:lnTo>
                    <a:pt x="1608073" y="0"/>
                  </a:lnTo>
                  <a:close/>
                </a:path>
              </a:pathLst>
            </a:custGeom>
            <a:solidFill>
              <a:srgbClr val="D1D1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52493" y="2303525"/>
              <a:ext cx="1728470" cy="721360"/>
            </a:xfrm>
            <a:custGeom>
              <a:avLst/>
              <a:gdLst/>
              <a:ahLst/>
              <a:cxnLst/>
              <a:rect l="l" t="t" r="r" b="b"/>
              <a:pathLst>
                <a:path w="1728470" h="721360">
                  <a:moveTo>
                    <a:pt x="0" y="120141"/>
                  </a:moveTo>
                  <a:lnTo>
                    <a:pt x="9449" y="73402"/>
                  </a:lnTo>
                  <a:lnTo>
                    <a:pt x="35210" y="35210"/>
                  </a:lnTo>
                  <a:lnTo>
                    <a:pt x="73402" y="9449"/>
                  </a:lnTo>
                  <a:lnTo>
                    <a:pt x="120141" y="0"/>
                  </a:lnTo>
                  <a:lnTo>
                    <a:pt x="1608073" y="0"/>
                  </a:lnTo>
                  <a:lnTo>
                    <a:pt x="1654813" y="9449"/>
                  </a:lnTo>
                  <a:lnTo>
                    <a:pt x="1693005" y="35210"/>
                  </a:lnTo>
                  <a:lnTo>
                    <a:pt x="1718766" y="73402"/>
                  </a:lnTo>
                  <a:lnTo>
                    <a:pt x="1728215" y="120141"/>
                  </a:lnTo>
                  <a:lnTo>
                    <a:pt x="1728215" y="600710"/>
                  </a:lnTo>
                  <a:lnTo>
                    <a:pt x="1718766" y="647449"/>
                  </a:lnTo>
                  <a:lnTo>
                    <a:pt x="1693005" y="685641"/>
                  </a:lnTo>
                  <a:lnTo>
                    <a:pt x="1654813" y="711402"/>
                  </a:lnTo>
                  <a:lnTo>
                    <a:pt x="1608073" y="720851"/>
                  </a:lnTo>
                  <a:lnTo>
                    <a:pt x="120141" y="720851"/>
                  </a:lnTo>
                  <a:lnTo>
                    <a:pt x="73402" y="711402"/>
                  </a:lnTo>
                  <a:lnTo>
                    <a:pt x="35210" y="685641"/>
                  </a:lnTo>
                  <a:lnTo>
                    <a:pt x="9449" y="647449"/>
                  </a:lnTo>
                  <a:lnTo>
                    <a:pt x="0" y="600710"/>
                  </a:lnTo>
                  <a:lnTo>
                    <a:pt x="0" y="120141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38371" y="2339086"/>
            <a:ext cx="115570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ID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Porten</a:t>
            </a:r>
            <a:endParaRPr sz="20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DIFI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817114" y="2590038"/>
            <a:ext cx="2846705" cy="2844800"/>
            <a:chOff x="2817114" y="2590038"/>
            <a:chExt cx="2846705" cy="2844800"/>
          </a:xfrm>
        </p:grpSpPr>
        <p:sp>
          <p:nvSpPr>
            <p:cNvPr id="15" name="object 15"/>
            <p:cNvSpPr/>
            <p:nvPr/>
          </p:nvSpPr>
          <p:spPr>
            <a:xfrm>
              <a:off x="2817114" y="2590038"/>
              <a:ext cx="1135380" cy="149225"/>
            </a:xfrm>
            <a:custGeom>
              <a:avLst/>
              <a:gdLst/>
              <a:ahLst/>
              <a:cxnLst/>
              <a:rect l="l" t="t" r="r" b="b"/>
              <a:pathLst>
                <a:path w="1135379" h="149225">
                  <a:moveTo>
                    <a:pt x="1045590" y="0"/>
                  </a:moveTo>
                  <a:lnTo>
                    <a:pt x="1039368" y="508"/>
                  </a:lnTo>
                  <a:lnTo>
                    <a:pt x="1032383" y="9016"/>
                  </a:lnTo>
                  <a:lnTo>
                    <a:pt x="1032890" y="15239"/>
                  </a:lnTo>
                  <a:lnTo>
                    <a:pt x="1037082" y="18669"/>
                  </a:lnTo>
                  <a:lnTo>
                    <a:pt x="1092248" y="64732"/>
                  </a:lnTo>
                  <a:lnTo>
                    <a:pt x="1119632" y="64770"/>
                  </a:lnTo>
                  <a:lnTo>
                    <a:pt x="1119632" y="84582"/>
                  </a:lnTo>
                  <a:lnTo>
                    <a:pt x="1092173" y="84582"/>
                  </a:lnTo>
                  <a:lnTo>
                    <a:pt x="1036955" y="130428"/>
                  </a:lnTo>
                  <a:lnTo>
                    <a:pt x="1032763" y="133985"/>
                  </a:lnTo>
                  <a:lnTo>
                    <a:pt x="1032256" y="140208"/>
                  </a:lnTo>
                  <a:lnTo>
                    <a:pt x="1035685" y="144399"/>
                  </a:lnTo>
                  <a:lnTo>
                    <a:pt x="1039240" y="148589"/>
                  </a:lnTo>
                  <a:lnTo>
                    <a:pt x="1045463" y="149225"/>
                  </a:lnTo>
                  <a:lnTo>
                    <a:pt x="1049655" y="145669"/>
                  </a:lnTo>
                  <a:lnTo>
                    <a:pt x="1123199" y="84582"/>
                  </a:lnTo>
                  <a:lnTo>
                    <a:pt x="1119632" y="84582"/>
                  </a:lnTo>
                  <a:lnTo>
                    <a:pt x="1123244" y="84544"/>
                  </a:lnTo>
                  <a:lnTo>
                    <a:pt x="1135126" y="74675"/>
                  </a:lnTo>
                  <a:lnTo>
                    <a:pt x="1049909" y="3556"/>
                  </a:lnTo>
                  <a:lnTo>
                    <a:pt x="1045590" y="0"/>
                  </a:lnTo>
                  <a:close/>
                </a:path>
                <a:path w="1135379" h="149225">
                  <a:moveTo>
                    <a:pt x="1104130" y="74654"/>
                  </a:moveTo>
                  <a:lnTo>
                    <a:pt x="1092218" y="84544"/>
                  </a:lnTo>
                  <a:lnTo>
                    <a:pt x="1119632" y="84582"/>
                  </a:lnTo>
                  <a:lnTo>
                    <a:pt x="1119632" y="82296"/>
                  </a:lnTo>
                  <a:lnTo>
                    <a:pt x="1113282" y="82296"/>
                  </a:lnTo>
                  <a:lnTo>
                    <a:pt x="1104130" y="74654"/>
                  </a:lnTo>
                  <a:close/>
                </a:path>
                <a:path w="1135379" h="149225">
                  <a:moveTo>
                    <a:pt x="0" y="63246"/>
                  </a:moveTo>
                  <a:lnTo>
                    <a:pt x="0" y="83058"/>
                  </a:lnTo>
                  <a:lnTo>
                    <a:pt x="1092218" y="84544"/>
                  </a:lnTo>
                  <a:lnTo>
                    <a:pt x="1104130" y="74654"/>
                  </a:lnTo>
                  <a:lnTo>
                    <a:pt x="1092248" y="64732"/>
                  </a:lnTo>
                  <a:lnTo>
                    <a:pt x="0" y="63246"/>
                  </a:lnTo>
                  <a:close/>
                </a:path>
                <a:path w="1135379" h="149225">
                  <a:moveTo>
                    <a:pt x="1113282" y="67056"/>
                  </a:moveTo>
                  <a:lnTo>
                    <a:pt x="1104130" y="74654"/>
                  </a:lnTo>
                  <a:lnTo>
                    <a:pt x="1113282" y="82296"/>
                  </a:lnTo>
                  <a:lnTo>
                    <a:pt x="1113282" y="67056"/>
                  </a:lnTo>
                  <a:close/>
                </a:path>
                <a:path w="1135379" h="149225">
                  <a:moveTo>
                    <a:pt x="1119632" y="67056"/>
                  </a:moveTo>
                  <a:lnTo>
                    <a:pt x="1113282" y="67056"/>
                  </a:lnTo>
                  <a:lnTo>
                    <a:pt x="1113282" y="82296"/>
                  </a:lnTo>
                  <a:lnTo>
                    <a:pt x="1119632" y="82296"/>
                  </a:lnTo>
                  <a:lnTo>
                    <a:pt x="1119632" y="67056"/>
                  </a:lnTo>
                  <a:close/>
                </a:path>
                <a:path w="1135379" h="149225">
                  <a:moveTo>
                    <a:pt x="1092248" y="64732"/>
                  </a:moveTo>
                  <a:lnTo>
                    <a:pt x="1104130" y="74654"/>
                  </a:lnTo>
                  <a:lnTo>
                    <a:pt x="1113282" y="67056"/>
                  </a:lnTo>
                  <a:lnTo>
                    <a:pt x="1119632" y="67056"/>
                  </a:lnTo>
                  <a:lnTo>
                    <a:pt x="1119632" y="64770"/>
                  </a:lnTo>
                  <a:lnTo>
                    <a:pt x="1092248" y="647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50386" y="4485894"/>
              <a:ext cx="1800225" cy="935990"/>
            </a:xfrm>
            <a:custGeom>
              <a:avLst/>
              <a:gdLst/>
              <a:ahLst/>
              <a:cxnLst/>
              <a:rect l="l" t="t" r="r" b="b"/>
              <a:pathLst>
                <a:path w="1800225" h="935989">
                  <a:moveTo>
                    <a:pt x="1643888" y="0"/>
                  </a:moveTo>
                  <a:lnTo>
                    <a:pt x="155955" y="0"/>
                  </a:lnTo>
                  <a:lnTo>
                    <a:pt x="106671" y="7953"/>
                  </a:lnTo>
                  <a:lnTo>
                    <a:pt x="63861" y="30097"/>
                  </a:lnTo>
                  <a:lnTo>
                    <a:pt x="30097" y="63861"/>
                  </a:lnTo>
                  <a:lnTo>
                    <a:pt x="7953" y="106671"/>
                  </a:lnTo>
                  <a:lnTo>
                    <a:pt x="0" y="155955"/>
                  </a:lnTo>
                  <a:lnTo>
                    <a:pt x="0" y="779779"/>
                  </a:lnTo>
                  <a:lnTo>
                    <a:pt x="7953" y="829064"/>
                  </a:lnTo>
                  <a:lnTo>
                    <a:pt x="30097" y="871874"/>
                  </a:lnTo>
                  <a:lnTo>
                    <a:pt x="63861" y="905638"/>
                  </a:lnTo>
                  <a:lnTo>
                    <a:pt x="106671" y="927782"/>
                  </a:lnTo>
                  <a:lnTo>
                    <a:pt x="155955" y="935735"/>
                  </a:lnTo>
                  <a:lnTo>
                    <a:pt x="1643888" y="935735"/>
                  </a:lnTo>
                  <a:lnTo>
                    <a:pt x="1693172" y="927782"/>
                  </a:lnTo>
                  <a:lnTo>
                    <a:pt x="1735982" y="905638"/>
                  </a:lnTo>
                  <a:lnTo>
                    <a:pt x="1769746" y="871874"/>
                  </a:lnTo>
                  <a:lnTo>
                    <a:pt x="1791890" y="829064"/>
                  </a:lnTo>
                  <a:lnTo>
                    <a:pt x="1799843" y="779779"/>
                  </a:lnTo>
                  <a:lnTo>
                    <a:pt x="1799843" y="155955"/>
                  </a:lnTo>
                  <a:lnTo>
                    <a:pt x="1791890" y="106671"/>
                  </a:lnTo>
                  <a:lnTo>
                    <a:pt x="1769746" y="63861"/>
                  </a:lnTo>
                  <a:lnTo>
                    <a:pt x="1735982" y="30097"/>
                  </a:lnTo>
                  <a:lnTo>
                    <a:pt x="1693172" y="7953"/>
                  </a:lnTo>
                  <a:lnTo>
                    <a:pt x="1643888" y="0"/>
                  </a:lnTo>
                  <a:close/>
                </a:path>
              </a:pathLst>
            </a:custGeom>
            <a:solidFill>
              <a:srgbClr val="FFE1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50386" y="4485894"/>
              <a:ext cx="1800225" cy="935990"/>
            </a:xfrm>
            <a:custGeom>
              <a:avLst/>
              <a:gdLst/>
              <a:ahLst/>
              <a:cxnLst/>
              <a:rect l="l" t="t" r="r" b="b"/>
              <a:pathLst>
                <a:path w="1800225" h="935989">
                  <a:moveTo>
                    <a:pt x="0" y="155955"/>
                  </a:moveTo>
                  <a:lnTo>
                    <a:pt x="7953" y="106671"/>
                  </a:lnTo>
                  <a:lnTo>
                    <a:pt x="30097" y="63861"/>
                  </a:lnTo>
                  <a:lnTo>
                    <a:pt x="63861" y="30097"/>
                  </a:lnTo>
                  <a:lnTo>
                    <a:pt x="106671" y="7953"/>
                  </a:lnTo>
                  <a:lnTo>
                    <a:pt x="155955" y="0"/>
                  </a:lnTo>
                  <a:lnTo>
                    <a:pt x="1643888" y="0"/>
                  </a:lnTo>
                  <a:lnTo>
                    <a:pt x="1693172" y="7953"/>
                  </a:lnTo>
                  <a:lnTo>
                    <a:pt x="1735982" y="30097"/>
                  </a:lnTo>
                  <a:lnTo>
                    <a:pt x="1769746" y="63861"/>
                  </a:lnTo>
                  <a:lnTo>
                    <a:pt x="1791890" y="106671"/>
                  </a:lnTo>
                  <a:lnTo>
                    <a:pt x="1799843" y="155955"/>
                  </a:lnTo>
                  <a:lnTo>
                    <a:pt x="1799843" y="779779"/>
                  </a:lnTo>
                  <a:lnTo>
                    <a:pt x="1791890" y="829064"/>
                  </a:lnTo>
                  <a:lnTo>
                    <a:pt x="1769746" y="871874"/>
                  </a:lnTo>
                  <a:lnTo>
                    <a:pt x="1735982" y="905638"/>
                  </a:lnTo>
                  <a:lnTo>
                    <a:pt x="1693172" y="927782"/>
                  </a:lnTo>
                  <a:lnTo>
                    <a:pt x="1643888" y="935735"/>
                  </a:lnTo>
                  <a:lnTo>
                    <a:pt x="155955" y="935735"/>
                  </a:lnTo>
                  <a:lnTo>
                    <a:pt x="106671" y="927782"/>
                  </a:lnTo>
                  <a:lnTo>
                    <a:pt x="63861" y="905638"/>
                  </a:lnTo>
                  <a:lnTo>
                    <a:pt x="30097" y="871874"/>
                  </a:lnTo>
                  <a:lnTo>
                    <a:pt x="7953" y="829064"/>
                  </a:lnTo>
                  <a:lnTo>
                    <a:pt x="0" y="779779"/>
                  </a:lnTo>
                  <a:lnTo>
                    <a:pt x="0" y="155955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968877" y="4476369"/>
            <a:ext cx="156400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830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Altinn  </a:t>
            </a:r>
            <a:r>
              <a:rPr sz="2000" dirty="0">
                <a:latin typeface="Arial"/>
                <a:cs typeface="Arial"/>
              </a:rPr>
              <a:t>Brønnøysund  register &amp;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IdP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01035" y="4892421"/>
            <a:ext cx="649605" cy="149225"/>
          </a:xfrm>
          <a:custGeom>
            <a:avLst/>
            <a:gdLst/>
            <a:ahLst/>
            <a:cxnLst/>
            <a:rect l="l" t="t" r="r" b="b"/>
            <a:pathLst>
              <a:path w="649604" h="149225">
                <a:moveTo>
                  <a:pt x="606420" y="84886"/>
                </a:moveTo>
                <a:lnTo>
                  <a:pt x="551052" y="130428"/>
                </a:lnTo>
                <a:lnTo>
                  <a:pt x="546735" y="133857"/>
                </a:lnTo>
                <a:lnTo>
                  <a:pt x="546226" y="140080"/>
                </a:lnTo>
                <a:lnTo>
                  <a:pt x="549655" y="144398"/>
                </a:lnTo>
                <a:lnTo>
                  <a:pt x="553085" y="148589"/>
                </a:lnTo>
                <a:lnTo>
                  <a:pt x="559307" y="149224"/>
                </a:lnTo>
                <a:lnTo>
                  <a:pt x="637414" y="85089"/>
                </a:lnTo>
                <a:lnTo>
                  <a:pt x="633856" y="85089"/>
                </a:lnTo>
                <a:lnTo>
                  <a:pt x="606420" y="84886"/>
                </a:lnTo>
                <a:close/>
              </a:path>
              <a:path w="649604" h="149225">
                <a:moveTo>
                  <a:pt x="618434" y="75003"/>
                </a:moveTo>
                <a:lnTo>
                  <a:pt x="606420" y="84886"/>
                </a:lnTo>
                <a:lnTo>
                  <a:pt x="633856" y="85089"/>
                </a:lnTo>
                <a:lnTo>
                  <a:pt x="633872" y="82676"/>
                </a:lnTo>
                <a:lnTo>
                  <a:pt x="627506" y="82676"/>
                </a:lnTo>
                <a:lnTo>
                  <a:pt x="618434" y="75003"/>
                </a:lnTo>
                <a:close/>
              </a:path>
              <a:path w="649604" h="149225">
                <a:moveTo>
                  <a:pt x="560451" y="0"/>
                </a:moveTo>
                <a:lnTo>
                  <a:pt x="554227" y="507"/>
                </a:lnTo>
                <a:lnTo>
                  <a:pt x="547115" y="8889"/>
                </a:lnTo>
                <a:lnTo>
                  <a:pt x="547624" y="15112"/>
                </a:lnTo>
                <a:lnTo>
                  <a:pt x="606696" y="65075"/>
                </a:lnTo>
                <a:lnTo>
                  <a:pt x="633984" y="65277"/>
                </a:lnTo>
                <a:lnTo>
                  <a:pt x="633856" y="85089"/>
                </a:lnTo>
                <a:lnTo>
                  <a:pt x="637414" y="85089"/>
                </a:lnTo>
                <a:lnTo>
                  <a:pt x="649477" y="75183"/>
                </a:lnTo>
                <a:lnTo>
                  <a:pt x="560451" y="0"/>
                </a:lnTo>
                <a:close/>
              </a:path>
              <a:path w="649604" h="149225">
                <a:moveTo>
                  <a:pt x="253" y="60578"/>
                </a:moveTo>
                <a:lnTo>
                  <a:pt x="0" y="80390"/>
                </a:lnTo>
                <a:lnTo>
                  <a:pt x="606420" y="84886"/>
                </a:lnTo>
                <a:lnTo>
                  <a:pt x="618434" y="75003"/>
                </a:lnTo>
                <a:lnTo>
                  <a:pt x="606696" y="65075"/>
                </a:lnTo>
                <a:lnTo>
                  <a:pt x="253" y="60578"/>
                </a:lnTo>
                <a:close/>
              </a:path>
              <a:path w="649604" h="149225">
                <a:moveTo>
                  <a:pt x="627634" y="67436"/>
                </a:moveTo>
                <a:lnTo>
                  <a:pt x="618434" y="75003"/>
                </a:lnTo>
                <a:lnTo>
                  <a:pt x="627506" y="82676"/>
                </a:lnTo>
                <a:lnTo>
                  <a:pt x="627634" y="67436"/>
                </a:lnTo>
                <a:close/>
              </a:path>
              <a:path w="649604" h="149225">
                <a:moveTo>
                  <a:pt x="633970" y="67436"/>
                </a:moveTo>
                <a:lnTo>
                  <a:pt x="627634" y="67436"/>
                </a:lnTo>
                <a:lnTo>
                  <a:pt x="627506" y="82676"/>
                </a:lnTo>
                <a:lnTo>
                  <a:pt x="633872" y="82676"/>
                </a:lnTo>
                <a:lnTo>
                  <a:pt x="633970" y="67436"/>
                </a:lnTo>
                <a:close/>
              </a:path>
              <a:path w="649604" h="149225">
                <a:moveTo>
                  <a:pt x="606696" y="65075"/>
                </a:moveTo>
                <a:lnTo>
                  <a:pt x="618434" y="75003"/>
                </a:lnTo>
                <a:lnTo>
                  <a:pt x="627634" y="67436"/>
                </a:lnTo>
                <a:lnTo>
                  <a:pt x="633970" y="67436"/>
                </a:lnTo>
                <a:lnTo>
                  <a:pt x="633984" y="65277"/>
                </a:lnTo>
                <a:lnTo>
                  <a:pt x="606696" y="65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84797" y="1303782"/>
            <a:ext cx="2644140" cy="2312035"/>
          </a:xfrm>
          <a:prstGeom prst="rect">
            <a:avLst/>
          </a:prstGeom>
          <a:solidFill>
            <a:srgbClr val="00FF99"/>
          </a:solidFill>
          <a:ln w="25907">
            <a:solidFill>
              <a:srgbClr val="88A3A7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650240" marR="389890" indent="-253365">
              <a:lnSpc>
                <a:spcPct val="100000"/>
              </a:lnSpc>
              <a:spcBef>
                <a:spcPts val="300"/>
              </a:spcBef>
            </a:pPr>
            <a:r>
              <a:rPr sz="2000" b="1" dirty="0">
                <a:latin typeface="Arial"/>
                <a:cs typeface="Arial"/>
              </a:rPr>
              <a:t>Public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services  </a:t>
            </a:r>
            <a:r>
              <a:rPr sz="2000" b="1" dirty="0">
                <a:latin typeface="Arial"/>
                <a:cs typeface="Arial"/>
              </a:rPr>
              <a:t>for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citizens</a:t>
            </a:r>
            <a:endParaRPr sz="2000">
              <a:latin typeface="Arial"/>
              <a:cs typeface="Arial"/>
            </a:endParaRPr>
          </a:p>
          <a:p>
            <a:pPr marL="433705" indent="-343535">
              <a:lnSpc>
                <a:spcPct val="100000"/>
              </a:lnSpc>
              <a:buChar char="•"/>
              <a:tabLst>
                <a:tab pos="433705" algn="l"/>
                <a:tab pos="434340" algn="l"/>
              </a:tabLst>
            </a:pPr>
            <a:r>
              <a:rPr sz="2000" spc="-70" dirty="0">
                <a:latin typeface="Arial"/>
                <a:cs typeface="Arial"/>
              </a:rPr>
              <a:t>Tax</a:t>
            </a:r>
            <a:endParaRPr sz="2000">
              <a:latin typeface="Arial"/>
              <a:cs typeface="Arial"/>
            </a:endParaRPr>
          </a:p>
          <a:p>
            <a:pPr marL="433705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433705" algn="l"/>
                <a:tab pos="434340" algn="l"/>
              </a:tabLst>
            </a:pPr>
            <a:r>
              <a:rPr sz="2000" dirty="0">
                <a:latin typeface="Arial"/>
                <a:cs typeface="Arial"/>
              </a:rPr>
              <a:t>Employment</a:t>
            </a:r>
            <a:endParaRPr sz="2000">
              <a:latin typeface="Arial"/>
              <a:cs typeface="Arial"/>
            </a:endParaRPr>
          </a:p>
          <a:p>
            <a:pPr marL="433705" indent="-343535">
              <a:lnSpc>
                <a:spcPct val="100000"/>
              </a:lnSpc>
              <a:buChar char="•"/>
              <a:tabLst>
                <a:tab pos="433705" algn="l"/>
                <a:tab pos="434340" algn="l"/>
              </a:tabLst>
            </a:pPr>
            <a:r>
              <a:rPr sz="2000" dirty="0">
                <a:latin typeface="Arial"/>
                <a:cs typeface="Arial"/>
              </a:rPr>
              <a:t>Education</a:t>
            </a:r>
            <a:endParaRPr sz="2000">
              <a:latin typeface="Arial"/>
              <a:cs typeface="Arial"/>
            </a:endParaRPr>
          </a:p>
          <a:p>
            <a:pPr marL="433705" indent="-343535">
              <a:lnSpc>
                <a:spcPct val="100000"/>
              </a:lnSpc>
              <a:buChar char="•"/>
              <a:tabLst>
                <a:tab pos="433705" algn="l"/>
                <a:tab pos="434340" algn="l"/>
              </a:tabLst>
            </a:pPr>
            <a:r>
              <a:rPr sz="2000" spc="-50" dirty="0">
                <a:latin typeface="Arial"/>
                <a:cs typeface="Arial"/>
              </a:rPr>
              <a:t>NAV </a:t>
            </a:r>
            <a:r>
              <a:rPr sz="2000" dirty="0">
                <a:latin typeface="Arial"/>
                <a:cs typeface="Arial"/>
              </a:rPr>
              <a:t>(Social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Sec.)</a:t>
            </a:r>
            <a:endParaRPr sz="2000">
              <a:latin typeface="Arial"/>
              <a:cs typeface="Arial"/>
            </a:endParaRPr>
          </a:p>
          <a:p>
            <a:pPr marL="433705" indent="-343535">
              <a:lnSpc>
                <a:spcPct val="100000"/>
              </a:lnSpc>
              <a:buChar char="•"/>
              <a:tabLst>
                <a:tab pos="433705" algn="l"/>
                <a:tab pos="434340" algn="l"/>
              </a:tabLst>
            </a:pPr>
            <a:r>
              <a:rPr sz="2000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09894" y="3839717"/>
            <a:ext cx="3019425" cy="2243455"/>
          </a:xfrm>
          <a:custGeom>
            <a:avLst/>
            <a:gdLst/>
            <a:ahLst/>
            <a:cxnLst/>
            <a:rect l="l" t="t" r="r" b="b"/>
            <a:pathLst>
              <a:path w="3019425" h="2243454">
                <a:moveTo>
                  <a:pt x="3019044" y="0"/>
                </a:moveTo>
                <a:lnTo>
                  <a:pt x="0" y="0"/>
                </a:lnTo>
                <a:lnTo>
                  <a:pt x="0" y="2243327"/>
                </a:lnTo>
                <a:lnTo>
                  <a:pt x="3019044" y="2243327"/>
                </a:lnTo>
                <a:lnTo>
                  <a:pt x="3019044" y="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009894" y="3839717"/>
            <a:ext cx="3019425" cy="2243455"/>
          </a:xfrm>
          <a:prstGeom prst="rect">
            <a:avLst/>
          </a:prstGeom>
          <a:ln w="25907">
            <a:solidFill>
              <a:srgbClr val="88A3A7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000" b="1" dirty="0">
                <a:latin typeface="Arial"/>
                <a:cs typeface="Arial"/>
              </a:rPr>
              <a:t>Public </a:t>
            </a:r>
            <a:r>
              <a:rPr sz="2000" b="1" spc="-5" dirty="0">
                <a:latin typeface="Arial"/>
                <a:cs typeface="Arial"/>
              </a:rPr>
              <a:t>services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for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organizations</a:t>
            </a:r>
            <a:endParaRPr sz="2000">
              <a:latin typeface="Arial"/>
              <a:cs typeface="Arial"/>
            </a:endParaRPr>
          </a:p>
          <a:p>
            <a:pPr marL="433705" indent="-343535">
              <a:lnSpc>
                <a:spcPct val="100000"/>
              </a:lnSpc>
              <a:buChar char="•"/>
              <a:tabLst>
                <a:tab pos="433705" algn="l"/>
                <a:tab pos="434340" algn="l"/>
              </a:tabLst>
            </a:pPr>
            <a:r>
              <a:rPr sz="2000" spc="-55" dirty="0">
                <a:latin typeface="Arial"/>
                <a:cs typeface="Arial"/>
              </a:rPr>
              <a:t>Tax, </a:t>
            </a:r>
            <a:r>
              <a:rPr sz="2000" spc="-100" dirty="0">
                <a:latin typeface="Arial"/>
                <a:cs typeface="Arial"/>
              </a:rPr>
              <a:t>VAT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(MVA)</a:t>
            </a:r>
            <a:endParaRPr sz="2000">
              <a:latin typeface="Arial"/>
              <a:cs typeface="Arial"/>
            </a:endParaRPr>
          </a:p>
          <a:p>
            <a:pPr marL="433705" indent="-343535">
              <a:lnSpc>
                <a:spcPct val="100000"/>
              </a:lnSpc>
              <a:buChar char="•"/>
              <a:tabLst>
                <a:tab pos="433705" algn="l"/>
                <a:tab pos="434340" algn="l"/>
              </a:tabLst>
            </a:pPr>
            <a:r>
              <a:rPr sz="2000" dirty="0">
                <a:latin typeface="Arial"/>
                <a:cs typeface="Arial"/>
              </a:rPr>
              <a:t>Company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registration</a:t>
            </a:r>
            <a:endParaRPr sz="2000">
              <a:latin typeface="Arial"/>
              <a:cs typeface="Arial"/>
            </a:endParaRPr>
          </a:p>
          <a:p>
            <a:pPr marL="433705" indent="-343535">
              <a:lnSpc>
                <a:spcPct val="100000"/>
              </a:lnSpc>
              <a:buChar char="•"/>
              <a:tabLst>
                <a:tab pos="433705" algn="l"/>
                <a:tab pos="434340" algn="l"/>
              </a:tabLst>
            </a:pPr>
            <a:r>
              <a:rPr sz="2000" dirty="0">
                <a:latin typeface="Arial"/>
                <a:cs typeface="Arial"/>
              </a:rPr>
              <a:t>Financial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reports</a:t>
            </a:r>
            <a:endParaRPr sz="2000">
              <a:latin typeface="Arial"/>
              <a:cs typeface="Arial"/>
            </a:endParaRPr>
          </a:p>
          <a:p>
            <a:pPr marL="433705" indent="-343535">
              <a:lnSpc>
                <a:spcPct val="100000"/>
              </a:lnSpc>
              <a:buChar char="•"/>
              <a:tabLst>
                <a:tab pos="433705" algn="l"/>
                <a:tab pos="434340" algn="l"/>
              </a:tabLst>
            </a:pPr>
            <a:r>
              <a:rPr sz="2000" dirty="0">
                <a:latin typeface="Arial"/>
                <a:cs typeface="Arial"/>
              </a:rPr>
              <a:t>Subsidies</a:t>
            </a:r>
            <a:endParaRPr sz="2000">
              <a:latin typeface="Arial"/>
              <a:cs typeface="Arial"/>
            </a:endParaRPr>
          </a:p>
          <a:p>
            <a:pPr marL="433705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433705" algn="l"/>
                <a:tab pos="434340" algn="l"/>
              </a:tabLst>
            </a:pPr>
            <a:r>
              <a:rPr sz="2000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816605" y="1017504"/>
            <a:ext cx="3583304" cy="4015740"/>
            <a:chOff x="2816605" y="1017504"/>
            <a:chExt cx="3583304" cy="4015740"/>
          </a:xfrm>
        </p:grpSpPr>
        <p:sp>
          <p:nvSpPr>
            <p:cNvPr id="24" name="object 24"/>
            <p:cNvSpPr/>
            <p:nvPr/>
          </p:nvSpPr>
          <p:spPr>
            <a:xfrm>
              <a:off x="2816606" y="2588513"/>
              <a:ext cx="3583304" cy="2444750"/>
            </a:xfrm>
            <a:custGeom>
              <a:avLst/>
              <a:gdLst/>
              <a:ahLst/>
              <a:cxnLst/>
              <a:rect l="l" t="t" r="r" b="b"/>
              <a:pathLst>
                <a:path w="3583304" h="2444750">
                  <a:moveTo>
                    <a:pt x="1224280" y="1820545"/>
                  </a:moveTo>
                  <a:lnTo>
                    <a:pt x="1223645" y="1814322"/>
                  </a:lnTo>
                  <a:lnTo>
                    <a:pt x="1219327" y="1810893"/>
                  </a:lnTo>
                  <a:lnTo>
                    <a:pt x="1215136" y="1807464"/>
                  </a:lnTo>
                  <a:lnTo>
                    <a:pt x="1208913" y="1808099"/>
                  </a:lnTo>
                  <a:lnTo>
                    <a:pt x="1195527" y="1824863"/>
                  </a:lnTo>
                  <a:lnTo>
                    <a:pt x="1160564" y="1868563"/>
                  </a:lnTo>
                  <a:lnTo>
                    <a:pt x="1159624" y="1824736"/>
                  </a:lnTo>
                  <a:lnTo>
                    <a:pt x="1154811" y="1738503"/>
                  </a:lnTo>
                  <a:lnTo>
                    <a:pt x="1146683" y="1652651"/>
                  </a:lnTo>
                  <a:lnTo>
                    <a:pt x="1135507" y="1567180"/>
                  </a:lnTo>
                  <a:lnTo>
                    <a:pt x="1121283" y="1482471"/>
                  </a:lnTo>
                  <a:lnTo>
                    <a:pt x="1104265" y="1398651"/>
                  </a:lnTo>
                  <a:lnTo>
                    <a:pt x="1084453" y="1315720"/>
                  </a:lnTo>
                  <a:lnTo>
                    <a:pt x="1062101" y="1234059"/>
                  </a:lnTo>
                  <a:lnTo>
                    <a:pt x="1037082" y="1153795"/>
                  </a:lnTo>
                  <a:lnTo>
                    <a:pt x="1009650" y="1074928"/>
                  </a:lnTo>
                  <a:lnTo>
                    <a:pt x="980059" y="997839"/>
                  </a:lnTo>
                  <a:lnTo>
                    <a:pt x="948055" y="922528"/>
                  </a:lnTo>
                  <a:lnTo>
                    <a:pt x="914019" y="849249"/>
                  </a:lnTo>
                  <a:lnTo>
                    <a:pt x="877951" y="778129"/>
                  </a:lnTo>
                  <a:lnTo>
                    <a:pt x="839978" y="709422"/>
                  </a:lnTo>
                  <a:lnTo>
                    <a:pt x="800100" y="643255"/>
                  </a:lnTo>
                  <a:lnTo>
                    <a:pt x="758571" y="579755"/>
                  </a:lnTo>
                  <a:lnTo>
                    <a:pt x="715518" y="519049"/>
                  </a:lnTo>
                  <a:lnTo>
                    <a:pt x="670941" y="461391"/>
                  </a:lnTo>
                  <a:lnTo>
                    <a:pt x="624840" y="406908"/>
                  </a:lnTo>
                  <a:lnTo>
                    <a:pt x="577469" y="355854"/>
                  </a:lnTo>
                  <a:lnTo>
                    <a:pt x="529082" y="308356"/>
                  </a:lnTo>
                  <a:lnTo>
                    <a:pt x="479412" y="264414"/>
                  </a:lnTo>
                  <a:lnTo>
                    <a:pt x="428752" y="224409"/>
                  </a:lnTo>
                  <a:lnTo>
                    <a:pt x="377317" y="188468"/>
                  </a:lnTo>
                  <a:lnTo>
                    <a:pt x="324993" y="156591"/>
                  </a:lnTo>
                  <a:lnTo>
                    <a:pt x="271907" y="129286"/>
                  </a:lnTo>
                  <a:lnTo>
                    <a:pt x="218313" y="106553"/>
                  </a:lnTo>
                  <a:lnTo>
                    <a:pt x="164211" y="88519"/>
                  </a:lnTo>
                  <a:lnTo>
                    <a:pt x="109728" y="75438"/>
                  </a:lnTo>
                  <a:lnTo>
                    <a:pt x="54864" y="67437"/>
                  </a:lnTo>
                  <a:lnTo>
                    <a:pt x="1016" y="64770"/>
                  </a:lnTo>
                  <a:lnTo>
                    <a:pt x="0" y="84582"/>
                  </a:lnTo>
                  <a:lnTo>
                    <a:pt x="53975" y="87249"/>
                  </a:lnTo>
                  <a:lnTo>
                    <a:pt x="106807" y="94996"/>
                  </a:lnTo>
                  <a:lnTo>
                    <a:pt x="159512" y="107696"/>
                  </a:lnTo>
                  <a:lnTo>
                    <a:pt x="212090" y="125349"/>
                  </a:lnTo>
                  <a:lnTo>
                    <a:pt x="264160" y="147574"/>
                  </a:lnTo>
                  <a:lnTo>
                    <a:pt x="315849" y="174244"/>
                  </a:lnTo>
                  <a:lnTo>
                    <a:pt x="367030" y="205359"/>
                  </a:lnTo>
                  <a:lnTo>
                    <a:pt x="417449" y="240665"/>
                  </a:lnTo>
                  <a:lnTo>
                    <a:pt x="467233" y="280035"/>
                  </a:lnTo>
                  <a:lnTo>
                    <a:pt x="515874" y="323215"/>
                  </a:lnTo>
                  <a:lnTo>
                    <a:pt x="563626" y="369951"/>
                  </a:lnTo>
                  <a:lnTo>
                    <a:pt x="610362" y="420370"/>
                  </a:lnTo>
                  <a:lnTo>
                    <a:pt x="655828" y="474218"/>
                  </a:lnTo>
                  <a:lnTo>
                    <a:pt x="699770" y="531114"/>
                  </a:lnTo>
                  <a:lnTo>
                    <a:pt x="742442" y="591185"/>
                  </a:lnTo>
                  <a:lnTo>
                    <a:pt x="783590" y="654050"/>
                  </a:lnTo>
                  <a:lnTo>
                    <a:pt x="822960" y="719709"/>
                  </a:lnTo>
                  <a:lnTo>
                    <a:pt x="860552" y="787781"/>
                  </a:lnTo>
                  <a:lnTo>
                    <a:pt x="896366" y="858266"/>
                  </a:lnTo>
                  <a:lnTo>
                    <a:pt x="930148" y="930910"/>
                  </a:lnTo>
                  <a:lnTo>
                    <a:pt x="961771" y="1005459"/>
                  </a:lnTo>
                  <a:lnTo>
                    <a:pt x="991235" y="1082040"/>
                  </a:lnTo>
                  <a:lnTo>
                    <a:pt x="1018413" y="1160272"/>
                  </a:lnTo>
                  <a:lnTo>
                    <a:pt x="1043178" y="1239901"/>
                  </a:lnTo>
                  <a:lnTo>
                    <a:pt x="1065403" y="1320927"/>
                  </a:lnTo>
                  <a:lnTo>
                    <a:pt x="1084961" y="1403223"/>
                  </a:lnTo>
                  <a:lnTo>
                    <a:pt x="1101852" y="1486408"/>
                  </a:lnTo>
                  <a:lnTo>
                    <a:pt x="1115949" y="1570482"/>
                  </a:lnTo>
                  <a:lnTo>
                    <a:pt x="1126998" y="1655191"/>
                  </a:lnTo>
                  <a:lnTo>
                    <a:pt x="1135126" y="1740408"/>
                  </a:lnTo>
                  <a:lnTo>
                    <a:pt x="1139875" y="1824736"/>
                  </a:lnTo>
                  <a:lnTo>
                    <a:pt x="1140802" y="1868944"/>
                  </a:lnTo>
                  <a:lnTo>
                    <a:pt x="1093724" y="1814576"/>
                  </a:lnTo>
                  <a:lnTo>
                    <a:pt x="1090041" y="1810512"/>
                  </a:lnTo>
                  <a:lnTo>
                    <a:pt x="1083818" y="1810004"/>
                  </a:lnTo>
                  <a:lnTo>
                    <a:pt x="1075563" y="1817243"/>
                  </a:lnTo>
                  <a:lnTo>
                    <a:pt x="1075182" y="1823466"/>
                  </a:lnTo>
                  <a:lnTo>
                    <a:pt x="1078738" y="1827657"/>
                  </a:lnTo>
                  <a:lnTo>
                    <a:pt x="1151509" y="1911477"/>
                  </a:lnTo>
                  <a:lnTo>
                    <a:pt x="1163688" y="1896237"/>
                  </a:lnTo>
                  <a:lnTo>
                    <a:pt x="1220851" y="1824736"/>
                  </a:lnTo>
                  <a:lnTo>
                    <a:pt x="1224280" y="1820545"/>
                  </a:lnTo>
                  <a:close/>
                </a:path>
                <a:path w="3583304" h="2444750">
                  <a:moveTo>
                    <a:pt x="3192399" y="2371598"/>
                  </a:moveTo>
                  <a:lnTo>
                    <a:pt x="3108325" y="2298954"/>
                  </a:lnTo>
                  <a:lnTo>
                    <a:pt x="3104261" y="2295398"/>
                  </a:lnTo>
                  <a:lnTo>
                    <a:pt x="3097911" y="2295906"/>
                  </a:lnTo>
                  <a:lnTo>
                    <a:pt x="3094355" y="2299970"/>
                  </a:lnTo>
                  <a:lnTo>
                    <a:pt x="3090799" y="2304161"/>
                  </a:lnTo>
                  <a:lnTo>
                    <a:pt x="3091307" y="2310384"/>
                  </a:lnTo>
                  <a:lnTo>
                    <a:pt x="3095371" y="2313940"/>
                  </a:lnTo>
                  <a:lnTo>
                    <a:pt x="3149739" y="2360955"/>
                  </a:lnTo>
                  <a:lnTo>
                    <a:pt x="2833751" y="2355342"/>
                  </a:lnTo>
                  <a:lnTo>
                    <a:pt x="2833497" y="2375154"/>
                  </a:lnTo>
                  <a:lnTo>
                    <a:pt x="3149333" y="2380767"/>
                  </a:lnTo>
                  <a:lnTo>
                    <a:pt x="3093466" y="2425700"/>
                  </a:lnTo>
                  <a:lnTo>
                    <a:pt x="3089148" y="2429129"/>
                  </a:lnTo>
                  <a:lnTo>
                    <a:pt x="3088513" y="2435352"/>
                  </a:lnTo>
                  <a:lnTo>
                    <a:pt x="3095371" y="2443988"/>
                  </a:lnTo>
                  <a:lnTo>
                    <a:pt x="3101594" y="2444623"/>
                  </a:lnTo>
                  <a:lnTo>
                    <a:pt x="3105785" y="2441194"/>
                  </a:lnTo>
                  <a:lnTo>
                    <a:pt x="3180384" y="2381250"/>
                  </a:lnTo>
                  <a:lnTo>
                    <a:pt x="3192399" y="2371598"/>
                  </a:lnTo>
                  <a:close/>
                </a:path>
                <a:path w="3583304" h="2444750">
                  <a:moveTo>
                    <a:pt x="3567684" y="691769"/>
                  </a:moveTo>
                  <a:lnTo>
                    <a:pt x="3555581" y="682117"/>
                  </a:lnTo>
                  <a:lnTo>
                    <a:pt x="3476498" y="618998"/>
                  </a:lnTo>
                  <a:lnTo>
                    <a:pt x="3470275" y="619760"/>
                  </a:lnTo>
                  <a:lnTo>
                    <a:pt x="3466846" y="624078"/>
                  </a:lnTo>
                  <a:lnTo>
                    <a:pt x="3463417" y="628269"/>
                  </a:lnTo>
                  <a:lnTo>
                    <a:pt x="3464179" y="634492"/>
                  </a:lnTo>
                  <a:lnTo>
                    <a:pt x="3525405" y="683361"/>
                  </a:lnTo>
                  <a:lnTo>
                    <a:pt x="3522726" y="683514"/>
                  </a:lnTo>
                  <a:lnTo>
                    <a:pt x="3500501" y="685800"/>
                  </a:lnTo>
                  <a:lnTo>
                    <a:pt x="3456051" y="692658"/>
                  </a:lnTo>
                  <a:lnTo>
                    <a:pt x="3411855" y="702691"/>
                  </a:lnTo>
                  <a:lnTo>
                    <a:pt x="3368040" y="716153"/>
                  </a:lnTo>
                  <a:lnTo>
                    <a:pt x="3324479" y="732282"/>
                  </a:lnTo>
                  <a:lnTo>
                    <a:pt x="3281680" y="751586"/>
                  </a:lnTo>
                  <a:lnTo>
                    <a:pt x="3239389" y="773557"/>
                  </a:lnTo>
                  <a:lnTo>
                    <a:pt x="3197733" y="798195"/>
                  </a:lnTo>
                  <a:lnTo>
                    <a:pt x="3156839" y="825373"/>
                  </a:lnTo>
                  <a:lnTo>
                    <a:pt x="3116834" y="855091"/>
                  </a:lnTo>
                  <a:lnTo>
                    <a:pt x="3058668" y="904113"/>
                  </a:lnTo>
                  <a:lnTo>
                    <a:pt x="3021076" y="939546"/>
                  </a:lnTo>
                  <a:lnTo>
                    <a:pt x="2984754" y="976884"/>
                  </a:lnTo>
                  <a:lnTo>
                    <a:pt x="2949575" y="1016254"/>
                  </a:lnTo>
                  <a:lnTo>
                    <a:pt x="2915666" y="1057529"/>
                  </a:lnTo>
                  <a:lnTo>
                    <a:pt x="2883281" y="1100455"/>
                  </a:lnTo>
                  <a:lnTo>
                    <a:pt x="2852293" y="1145159"/>
                  </a:lnTo>
                  <a:lnTo>
                    <a:pt x="2822829" y="1191260"/>
                  </a:lnTo>
                  <a:lnTo>
                    <a:pt x="2795016" y="1238758"/>
                  </a:lnTo>
                  <a:lnTo>
                    <a:pt x="2768981" y="1287653"/>
                  </a:lnTo>
                  <a:lnTo>
                    <a:pt x="2744724" y="1337818"/>
                  </a:lnTo>
                  <a:lnTo>
                    <a:pt x="2722372" y="1388999"/>
                  </a:lnTo>
                  <a:lnTo>
                    <a:pt x="2702052" y="1441196"/>
                  </a:lnTo>
                  <a:lnTo>
                    <a:pt x="2683764" y="1494155"/>
                  </a:lnTo>
                  <a:lnTo>
                    <a:pt x="2667635" y="1548003"/>
                  </a:lnTo>
                  <a:lnTo>
                    <a:pt x="2653792" y="1602486"/>
                  </a:lnTo>
                  <a:lnTo>
                    <a:pt x="2642235" y="1657477"/>
                  </a:lnTo>
                  <a:lnTo>
                    <a:pt x="2633091" y="1712976"/>
                  </a:lnTo>
                  <a:lnTo>
                    <a:pt x="2626360" y="1768856"/>
                  </a:lnTo>
                  <a:lnTo>
                    <a:pt x="2622423" y="1824990"/>
                  </a:lnTo>
                  <a:lnTo>
                    <a:pt x="2621026" y="1880870"/>
                  </a:lnTo>
                  <a:lnTo>
                    <a:pt x="2640838" y="1881124"/>
                  </a:lnTo>
                  <a:lnTo>
                    <a:pt x="2641219" y="1852930"/>
                  </a:lnTo>
                  <a:lnTo>
                    <a:pt x="2642108" y="1825625"/>
                  </a:lnTo>
                  <a:lnTo>
                    <a:pt x="2646172" y="1770507"/>
                  </a:lnTo>
                  <a:lnTo>
                    <a:pt x="2652776" y="1715643"/>
                  </a:lnTo>
                  <a:lnTo>
                    <a:pt x="2661793" y="1660906"/>
                  </a:lnTo>
                  <a:lnTo>
                    <a:pt x="2673096" y="1606677"/>
                  </a:lnTo>
                  <a:lnTo>
                    <a:pt x="2686812" y="1552956"/>
                  </a:lnTo>
                  <a:lnTo>
                    <a:pt x="2702687" y="1499870"/>
                  </a:lnTo>
                  <a:lnTo>
                    <a:pt x="2720721" y="1447546"/>
                  </a:lnTo>
                  <a:lnTo>
                    <a:pt x="2740787" y="1396111"/>
                  </a:lnTo>
                  <a:lnTo>
                    <a:pt x="2762885" y="1345692"/>
                  </a:lnTo>
                  <a:lnTo>
                    <a:pt x="2786761" y="1296289"/>
                  </a:lnTo>
                  <a:lnTo>
                    <a:pt x="2812542" y="1248156"/>
                  </a:lnTo>
                  <a:lnTo>
                    <a:pt x="2839974" y="1201293"/>
                  </a:lnTo>
                  <a:lnTo>
                    <a:pt x="2869057" y="1155700"/>
                  </a:lnTo>
                  <a:lnTo>
                    <a:pt x="2899537" y="1111758"/>
                  </a:lnTo>
                  <a:lnTo>
                    <a:pt x="2931541" y="1069467"/>
                  </a:lnTo>
                  <a:lnTo>
                    <a:pt x="2964942" y="1028827"/>
                  </a:lnTo>
                  <a:lnTo>
                    <a:pt x="2999486" y="990092"/>
                  </a:lnTo>
                  <a:lnTo>
                    <a:pt x="3035300" y="953262"/>
                  </a:lnTo>
                  <a:lnTo>
                    <a:pt x="3072257" y="918591"/>
                  </a:lnTo>
                  <a:lnTo>
                    <a:pt x="3110103" y="885952"/>
                  </a:lnTo>
                  <a:lnTo>
                    <a:pt x="3148838" y="855853"/>
                  </a:lnTo>
                  <a:lnTo>
                    <a:pt x="3188462" y="827913"/>
                  </a:lnTo>
                  <a:lnTo>
                    <a:pt x="3228848" y="802513"/>
                  </a:lnTo>
                  <a:lnTo>
                    <a:pt x="3269869" y="779653"/>
                  </a:lnTo>
                  <a:lnTo>
                    <a:pt x="3311398" y="759587"/>
                  </a:lnTo>
                  <a:lnTo>
                    <a:pt x="3353435" y="742315"/>
                  </a:lnTo>
                  <a:lnTo>
                    <a:pt x="3395853" y="727837"/>
                  </a:lnTo>
                  <a:lnTo>
                    <a:pt x="3438652" y="716534"/>
                  </a:lnTo>
                  <a:lnTo>
                    <a:pt x="3481578" y="708279"/>
                  </a:lnTo>
                  <a:lnTo>
                    <a:pt x="3524046" y="703402"/>
                  </a:lnTo>
                  <a:lnTo>
                    <a:pt x="3470910" y="749681"/>
                  </a:lnTo>
                  <a:lnTo>
                    <a:pt x="3466719" y="753237"/>
                  </a:lnTo>
                  <a:lnTo>
                    <a:pt x="3466338" y="759587"/>
                  </a:lnTo>
                  <a:lnTo>
                    <a:pt x="3469894" y="763651"/>
                  </a:lnTo>
                  <a:lnTo>
                    <a:pt x="3473450" y="767842"/>
                  </a:lnTo>
                  <a:lnTo>
                    <a:pt x="3479800" y="768223"/>
                  </a:lnTo>
                  <a:lnTo>
                    <a:pt x="3567684" y="691769"/>
                  </a:lnTo>
                  <a:close/>
                </a:path>
                <a:path w="3583304" h="2444750">
                  <a:moveTo>
                    <a:pt x="3583292" y="74688"/>
                  </a:moveTo>
                  <a:lnTo>
                    <a:pt x="3571417" y="64770"/>
                  </a:lnTo>
                  <a:lnTo>
                    <a:pt x="3497961" y="3556"/>
                  </a:lnTo>
                  <a:lnTo>
                    <a:pt x="3493770" y="0"/>
                  </a:lnTo>
                  <a:lnTo>
                    <a:pt x="3487420" y="635"/>
                  </a:lnTo>
                  <a:lnTo>
                    <a:pt x="3483991" y="4826"/>
                  </a:lnTo>
                  <a:lnTo>
                    <a:pt x="3480435" y="9017"/>
                  </a:lnTo>
                  <a:lnTo>
                    <a:pt x="3481070" y="15240"/>
                  </a:lnTo>
                  <a:lnTo>
                    <a:pt x="3485261" y="18796"/>
                  </a:lnTo>
                  <a:lnTo>
                    <a:pt x="3540417" y="64770"/>
                  </a:lnTo>
                  <a:lnTo>
                    <a:pt x="2864104" y="64770"/>
                  </a:lnTo>
                  <a:lnTo>
                    <a:pt x="2864104" y="84582"/>
                  </a:lnTo>
                  <a:lnTo>
                    <a:pt x="3540429" y="84582"/>
                  </a:lnTo>
                  <a:lnTo>
                    <a:pt x="3485261" y="130556"/>
                  </a:lnTo>
                  <a:lnTo>
                    <a:pt x="3481070" y="134112"/>
                  </a:lnTo>
                  <a:lnTo>
                    <a:pt x="3480435" y="140335"/>
                  </a:lnTo>
                  <a:lnTo>
                    <a:pt x="3483991" y="144526"/>
                  </a:lnTo>
                  <a:lnTo>
                    <a:pt x="3487420" y="148717"/>
                  </a:lnTo>
                  <a:lnTo>
                    <a:pt x="3493770" y="149225"/>
                  </a:lnTo>
                  <a:lnTo>
                    <a:pt x="3497961" y="145796"/>
                  </a:lnTo>
                  <a:lnTo>
                    <a:pt x="3571417" y="84582"/>
                  </a:lnTo>
                  <a:lnTo>
                    <a:pt x="3583292" y="746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77333" y="3024378"/>
              <a:ext cx="344805" cy="1445260"/>
            </a:xfrm>
            <a:custGeom>
              <a:avLst/>
              <a:gdLst/>
              <a:ahLst/>
              <a:cxnLst/>
              <a:rect l="l" t="t" r="r" b="b"/>
              <a:pathLst>
                <a:path w="344804" h="1445260">
                  <a:moveTo>
                    <a:pt x="0" y="172212"/>
                  </a:moveTo>
                  <a:lnTo>
                    <a:pt x="172212" y="0"/>
                  </a:lnTo>
                  <a:lnTo>
                    <a:pt x="344424" y="172212"/>
                  </a:lnTo>
                  <a:lnTo>
                    <a:pt x="258317" y="172212"/>
                  </a:lnTo>
                  <a:lnTo>
                    <a:pt x="258317" y="1272540"/>
                  </a:lnTo>
                  <a:lnTo>
                    <a:pt x="344424" y="1272540"/>
                  </a:lnTo>
                  <a:lnTo>
                    <a:pt x="172212" y="1444752"/>
                  </a:lnTo>
                  <a:lnTo>
                    <a:pt x="0" y="1272540"/>
                  </a:lnTo>
                  <a:lnTo>
                    <a:pt x="86105" y="1272540"/>
                  </a:lnTo>
                  <a:lnTo>
                    <a:pt x="86105" y="172212"/>
                  </a:lnTo>
                  <a:lnTo>
                    <a:pt x="0" y="172212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872" y="1017504"/>
              <a:ext cx="2535510" cy="1075826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39361" y="3810761"/>
            <a:ext cx="4648200" cy="2303145"/>
            <a:chOff x="4039361" y="3810761"/>
            <a:chExt cx="4648200" cy="2303145"/>
          </a:xfrm>
        </p:grpSpPr>
        <p:sp>
          <p:nvSpPr>
            <p:cNvPr id="3" name="object 3"/>
            <p:cNvSpPr/>
            <p:nvPr/>
          </p:nvSpPr>
          <p:spPr>
            <a:xfrm>
              <a:off x="4039361" y="3810761"/>
              <a:ext cx="4648200" cy="2303145"/>
            </a:xfrm>
            <a:custGeom>
              <a:avLst/>
              <a:gdLst/>
              <a:ahLst/>
              <a:cxnLst/>
              <a:rect l="l" t="t" r="r" b="b"/>
              <a:pathLst>
                <a:path w="4648200" h="2303145">
                  <a:moveTo>
                    <a:pt x="4648199" y="0"/>
                  </a:moveTo>
                  <a:lnTo>
                    <a:pt x="0" y="0"/>
                  </a:lnTo>
                  <a:lnTo>
                    <a:pt x="0" y="2302764"/>
                  </a:lnTo>
                  <a:lnTo>
                    <a:pt x="4648199" y="2302764"/>
                  </a:lnTo>
                  <a:lnTo>
                    <a:pt x="4648199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0427" y="4227575"/>
              <a:ext cx="2122133" cy="170313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039361" y="1143761"/>
            <a:ext cx="4648200" cy="2303145"/>
            <a:chOff x="4039361" y="1143761"/>
            <a:chExt cx="4648200" cy="2303145"/>
          </a:xfrm>
        </p:grpSpPr>
        <p:sp>
          <p:nvSpPr>
            <p:cNvPr id="6" name="object 6"/>
            <p:cNvSpPr/>
            <p:nvPr/>
          </p:nvSpPr>
          <p:spPr>
            <a:xfrm>
              <a:off x="4039361" y="1143761"/>
              <a:ext cx="4648200" cy="2303145"/>
            </a:xfrm>
            <a:custGeom>
              <a:avLst/>
              <a:gdLst/>
              <a:ahLst/>
              <a:cxnLst/>
              <a:rect l="l" t="t" r="r" b="b"/>
              <a:pathLst>
                <a:path w="4648200" h="2303145">
                  <a:moveTo>
                    <a:pt x="4648199" y="0"/>
                  </a:moveTo>
                  <a:lnTo>
                    <a:pt x="0" y="0"/>
                  </a:lnTo>
                  <a:lnTo>
                    <a:pt x="0" y="2302764"/>
                  </a:lnTo>
                  <a:lnTo>
                    <a:pt x="4648199" y="2302764"/>
                  </a:lnTo>
                  <a:lnTo>
                    <a:pt x="4648199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2200" y="1697735"/>
              <a:ext cx="381000" cy="16550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172200" y="1697735"/>
              <a:ext cx="381000" cy="1655445"/>
            </a:xfrm>
            <a:custGeom>
              <a:avLst/>
              <a:gdLst/>
              <a:ahLst/>
              <a:cxnLst/>
              <a:rect l="l" t="t" r="r" b="b"/>
              <a:pathLst>
                <a:path w="381000" h="1655445">
                  <a:moveTo>
                    <a:pt x="0" y="1655064"/>
                  </a:moveTo>
                  <a:lnTo>
                    <a:pt x="381000" y="1655064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165506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58104" y="2307494"/>
              <a:ext cx="893444" cy="1062355"/>
            </a:xfrm>
            <a:custGeom>
              <a:avLst/>
              <a:gdLst/>
              <a:ahLst/>
              <a:cxnLst/>
              <a:rect l="l" t="t" r="r" b="b"/>
              <a:pathLst>
                <a:path w="893445" h="1062354">
                  <a:moveTo>
                    <a:pt x="654050" y="0"/>
                  </a:moveTo>
                  <a:lnTo>
                    <a:pt x="59102" y="59274"/>
                  </a:lnTo>
                  <a:lnTo>
                    <a:pt x="22469" y="70028"/>
                  </a:lnTo>
                  <a:lnTo>
                    <a:pt x="0" y="87649"/>
                  </a:lnTo>
                  <a:lnTo>
                    <a:pt x="2930" y="163552"/>
                  </a:lnTo>
                  <a:lnTo>
                    <a:pt x="45427" y="551419"/>
                  </a:lnTo>
                  <a:lnTo>
                    <a:pt x="79133" y="607219"/>
                  </a:lnTo>
                  <a:lnTo>
                    <a:pt x="211508" y="639565"/>
                  </a:lnTo>
                  <a:lnTo>
                    <a:pt x="209554" y="683121"/>
                  </a:lnTo>
                  <a:lnTo>
                    <a:pt x="161682" y="685106"/>
                  </a:lnTo>
                  <a:lnTo>
                    <a:pt x="160707" y="712026"/>
                  </a:lnTo>
                  <a:lnTo>
                    <a:pt x="32727" y="757075"/>
                  </a:lnTo>
                  <a:lnTo>
                    <a:pt x="68387" y="953445"/>
                  </a:lnTo>
                  <a:lnTo>
                    <a:pt x="585201" y="1062161"/>
                  </a:lnTo>
                  <a:lnTo>
                    <a:pt x="754206" y="855016"/>
                  </a:lnTo>
                  <a:lnTo>
                    <a:pt x="759575" y="748753"/>
                  </a:lnTo>
                  <a:lnTo>
                    <a:pt x="656487" y="690980"/>
                  </a:lnTo>
                  <a:lnTo>
                    <a:pt x="725378" y="660619"/>
                  </a:lnTo>
                  <a:lnTo>
                    <a:pt x="742972" y="592534"/>
                  </a:lnTo>
                  <a:lnTo>
                    <a:pt x="856757" y="555307"/>
                  </a:lnTo>
                  <a:lnTo>
                    <a:pt x="893391" y="369253"/>
                  </a:lnTo>
                  <a:lnTo>
                    <a:pt x="828424" y="249257"/>
                  </a:lnTo>
                  <a:lnTo>
                    <a:pt x="825492" y="200283"/>
                  </a:lnTo>
                  <a:lnTo>
                    <a:pt x="754702" y="50918"/>
                  </a:lnTo>
                  <a:lnTo>
                    <a:pt x="708279" y="21550"/>
                  </a:lnTo>
                  <a:lnTo>
                    <a:pt x="654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76666" y="2322674"/>
              <a:ext cx="875030" cy="1047115"/>
            </a:xfrm>
            <a:custGeom>
              <a:avLst/>
              <a:gdLst/>
              <a:ahLst/>
              <a:cxnLst/>
              <a:rect l="l" t="t" r="r" b="b"/>
              <a:pathLst>
                <a:path w="875029" h="1047114">
                  <a:moveTo>
                    <a:pt x="669191" y="0"/>
                  </a:moveTo>
                  <a:lnTo>
                    <a:pt x="618886" y="17124"/>
                  </a:lnTo>
                  <a:lnTo>
                    <a:pt x="553423" y="18613"/>
                  </a:lnTo>
                  <a:lnTo>
                    <a:pt x="33705" y="72965"/>
                  </a:lnTo>
                  <a:lnTo>
                    <a:pt x="0" y="92571"/>
                  </a:lnTo>
                  <a:lnTo>
                    <a:pt x="10746" y="499011"/>
                  </a:lnTo>
                  <a:lnTo>
                    <a:pt x="56173" y="579794"/>
                  </a:lnTo>
                  <a:lnTo>
                    <a:pt x="212482" y="628769"/>
                  </a:lnTo>
                  <a:lnTo>
                    <a:pt x="190993" y="667940"/>
                  </a:lnTo>
                  <a:lnTo>
                    <a:pt x="254493" y="688031"/>
                  </a:lnTo>
                  <a:lnTo>
                    <a:pt x="375630" y="726226"/>
                  </a:lnTo>
                  <a:lnTo>
                    <a:pt x="325808" y="736997"/>
                  </a:lnTo>
                  <a:lnTo>
                    <a:pt x="210528" y="706148"/>
                  </a:lnTo>
                  <a:lnTo>
                    <a:pt x="146053" y="683133"/>
                  </a:lnTo>
                  <a:lnTo>
                    <a:pt x="150447" y="705168"/>
                  </a:lnTo>
                  <a:lnTo>
                    <a:pt x="218834" y="741895"/>
                  </a:lnTo>
                  <a:lnTo>
                    <a:pt x="394661" y="782051"/>
                  </a:lnTo>
                  <a:lnTo>
                    <a:pt x="587621" y="808987"/>
                  </a:lnTo>
                  <a:lnTo>
                    <a:pt x="561725" y="859425"/>
                  </a:lnTo>
                  <a:lnTo>
                    <a:pt x="55198" y="803109"/>
                  </a:lnTo>
                  <a:lnTo>
                    <a:pt x="49825" y="938265"/>
                  </a:lnTo>
                  <a:lnTo>
                    <a:pt x="566640" y="1046981"/>
                  </a:lnTo>
                  <a:lnTo>
                    <a:pt x="678979" y="810943"/>
                  </a:lnTo>
                  <a:lnTo>
                    <a:pt x="617440" y="685090"/>
                  </a:lnTo>
                  <a:lnTo>
                    <a:pt x="675055" y="658137"/>
                  </a:lnTo>
                  <a:lnTo>
                    <a:pt x="713176" y="582731"/>
                  </a:lnTo>
                  <a:lnTo>
                    <a:pt x="838195" y="540127"/>
                  </a:lnTo>
                  <a:lnTo>
                    <a:pt x="874830" y="354073"/>
                  </a:lnTo>
                  <a:lnTo>
                    <a:pt x="798629" y="230147"/>
                  </a:lnTo>
                  <a:lnTo>
                    <a:pt x="806930" y="195898"/>
                  </a:lnTo>
                  <a:lnTo>
                    <a:pt x="763977" y="108207"/>
                  </a:lnTo>
                  <a:lnTo>
                    <a:pt x="711194" y="21054"/>
                  </a:lnTo>
                  <a:lnTo>
                    <a:pt x="669191" y="0"/>
                  </a:lnTo>
                  <a:close/>
                </a:path>
              </a:pathLst>
            </a:custGeom>
            <a:solidFill>
              <a:srgbClr val="FF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82491" y="3209520"/>
              <a:ext cx="173423" cy="17972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521605" y="2423064"/>
              <a:ext cx="828675" cy="946785"/>
            </a:xfrm>
            <a:custGeom>
              <a:avLst/>
              <a:gdLst/>
              <a:ahLst/>
              <a:cxnLst/>
              <a:rect l="l" t="t" r="r" b="b"/>
              <a:pathLst>
                <a:path w="828675" h="946785">
                  <a:moveTo>
                    <a:pt x="688268" y="0"/>
                  </a:moveTo>
                  <a:lnTo>
                    <a:pt x="649651" y="17620"/>
                  </a:lnTo>
                  <a:lnTo>
                    <a:pt x="572955" y="546993"/>
                  </a:lnTo>
                  <a:lnTo>
                    <a:pt x="526078" y="566599"/>
                  </a:lnTo>
                  <a:lnTo>
                    <a:pt x="213461" y="510262"/>
                  </a:lnTo>
                  <a:lnTo>
                    <a:pt x="0" y="470098"/>
                  </a:lnTo>
                  <a:lnTo>
                    <a:pt x="15632" y="491648"/>
                  </a:lnTo>
                  <a:lnTo>
                    <a:pt x="167542" y="528379"/>
                  </a:lnTo>
                  <a:lnTo>
                    <a:pt x="169987" y="549930"/>
                  </a:lnTo>
                  <a:lnTo>
                    <a:pt x="257422" y="568047"/>
                  </a:lnTo>
                  <a:lnTo>
                    <a:pt x="287217" y="582251"/>
                  </a:lnTo>
                  <a:lnTo>
                    <a:pt x="259863" y="607719"/>
                  </a:lnTo>
                  <a:lnTo>
                    <a:pt x="386397" y="650812"/>
                  </a:lnTo>
                  <a:lnTo>
                    <a:pt x="463548" y="656685"/>
                  </a:lnTo>
                  <a:lnTo>
                    <a:pt x="470900" y="679704"/>
                  </a:lnTo>
                  <a:lnTo>
                    <a:pt x="439635" y="681661"/>
                  </a:lnTo>
                  <a:lnTo>
                    <a:pt x="288683" y="666973"/>
                  </a:lnTo>
                  <a:lnTo>
                    <a:pt x="349722" y="701251"/>
                  </a:lnTo>
                  <a:lnTo>
                    <a:pt x="460120" y="717900"/>
                  </a:lnTo>
                  <a:lnTo>
                    <a:pt x="562712" y="724754"/>
                  </a:lnTo>
                  <a:lnTo>
                    <a:pt x="531447" y="768338"/>
                  </a:lnTo>
                  <a:lnTo>
                    <a:pt x="521700" y="946591"/>
                  </a:lnTo>
                  <a:lnTo>
                    <a:pt x="688268" y="762953"/>
                  </a:lnTo>
                  <a:lnTo>
                    <a:pt x="696074" y="633183"/>
                  </a:lnTo>
                  <a:lnTo>
                    <a:pt x="618882" y="584700"/>
                  </a:lnTo>
                  <a:lnTo>
                    <a:pt x="677034" y="545049"/>
                  </a:lnTo>
                  <a:lnTo>
                    <a:pt x="692646" y="496571"/>
                  </a:lnTo>
                  <a:lnTo>
                    <a:pt x="803044" y="453966"/>
                  </a:lnTo>
                  <a:lnTo>
                    <a:pt x="828445" y="286484"/>
                  </a:lnTo>
                  <a:lnTo>
                    <a:pt x="752739" y="181669"/>
                  </a:lnTo>
                  <a:lnTo>
                    <a:pt x="751748" y="89138"/>
                  </a:lnTo>
                  <a:lnTo>
                    <a:pt x="734154" y="43100"/>
                  </a:lnTo>
                  <a:lnTo>
                    <a:pt x="688268" y="0"/>
                  </a:lnTo>
                  <a:close/>
                </a:path>
              </a:pathLst>
            </a:custGeom>
            <a:solidFill>
              <a:srgbClr val="B5A2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54332" y="2412309"/>
              <a:ext cx="540385" cy="508000"/>
            </a:xfrm>
            <a:custGeom>
              <a:avLst/>
              <a:gdLst/>
              <a:ahLst/>
              <a:cxnLst/>
              <a:rect l="l" t="t" r="r" b="b"/>
              <a:pathLst>
                <a:path w="540384" h="508000">
                  <a:moveTo>
                    <a:pt x="319927" y="0"/>
                  </a:moveTo>
                  <a:lnTo>
                    <a:pt x="148981" y="12698"/>
                  </a:lnTo>
                  <a:lnTo>
                    <a:pt x="24421" y="30815"/>
                  </a:lnTo>
                  <a:lnTo>
                    <a:pt x="978" y="49429"/>
                  </a:lnTo>
                  <a:lnTo>
                    <a:pt x="0" y="359409"/>
                  </a:lnTo>
                  <a:lnTo>
                    <a:pt x="7814" y="425053"/>
                  </a:lnTo>
                  <a:lnTo>
                    <a:pt x="26866" y="468609"/>
                  </a:lnTo>
                  <a:lnTo>
                    <a:pt x="274521" y="497522"/>
                  </a:lnTo>
                  <a:lnTo>
                    <a:pt x="460145" y="507780"/>
                  </a:lnTo>
                  <a:lnTo>
                    <a:pt x="511895" y="487719"/>
                  </a:lnTo>
                  <a:lnTo>
                    <a:pt x="535850" y="403502"/>
                  </a:lnTo>
                  <a:lnTo>
                    <a:pt x="540228" y="22005"/>
                  </a:lnTo>
                  <a:lnTo>
                    <a:pt x="319927" y="0"/>
                  </a:lnTo>
                  <a:close/>
                </a:path>
              </a:pathLst>
            </a:custGeom>
            <a:solidFill>
              <a:srgbClr val="FFF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93764" y="2385340"/>
              <a:ext cx="614680" cy="487045"/>
            </a:xfrm>
            <a:custGeom>
              <a:avLst/>
              <a:gdLst/>
              <a:ahLst/>
              <a:cxnLst/>
              <a:rect l="l" t="t" r="r" b="b"/>
              <a:pathLst>
                <a:path w="614679" h="487044">
                  <a:moveTo>
                    <a:pt x="467930" y="0"/>
                  </a:moveTo>
                  <a:lnTo>
                    <a:pt x="176822" y="23039"/>
                  </a:lnTo>
                  <a:lnTo>
                    <a:pt x="50800" y="38220"/>
                  </a:lnTo>
                  <a:lnTo>
                    <a:pt x="11233" y="60266"/>
                  </a:lnTo>
                  <a:lnTo>
                    <a:pt x="0" y="96005"/>
                  </a:lnTo>
                  <a:lnTo>
                    <a:pt x="12208" y="257613"/>
                  </a:lnTo>
                  <a:lnTo>
                    <a:pt x="44935" y="455455"/>
                  </a:lnTo>
                  <a:lnTo>
                    <a:pt x="87434" y="486767"/>
                  </a:lnTo>
                  <a:lnTo>
                    <a:pt x="60568" y="393244"/>
                  </a:lnTo>
                  <a:lnTo>
                    <a:pt x="57148" y="83761"/>
                  </a:lnTo>
                  <a:lnTo>
                    <a:pt x="158262" y="51415"/>
                  </a:lnTo>
                  <a:lnTo>
                    <a:pt x="337530" y="37227"/>
                  </a:lnTo>
                  <a:lnTo>
                    <a:pt x="497254" y="31850"/>
                  </a:lnTo>
                  <a:lnTo>
                    <a:pt x="556852" y="44093"/>
                  </a:lnTo>
                  <a:lnTo>
                    <a:pt x="606661" y="57785"/>
                  </a:lnTo>
                  <a:lnTo>
                    <a:pt x="614508" y="25480"/>
                  </a:lnTo>
                  <a:lnTo>
                    <a:pt x="572959" y="8355"/>
                  </a:lnTo>
                  <a:lnTo>
                    <a:pt x="467930" y="0"/>
                  </a:lnTo>
                  <a:close/>
                </a:path>
              </a:pathLst>
            </a:custGeom>
            <a:solidFill>
              <a:srgbClr val="B5A2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49312" y="2294267"/>
              <a:ext cx="918844" cy="1108075"/>
            </a:xfrm>
            <a:custGeom>
              <a:avLst/>
              <a:gdLst/>
              <a:ahLst/>
              <a:cxnLst/>
              <a:rect l="l" t="t" r="r" b="b"/>
              <a:pathLst>
                <a:path w="918845" h="1108075">
                  <a:moveTo>
                    <a:pt x="918324" y="375119"/>
                  </a:moveTo>
                  <a:lnTo>
                    <a:pt x="902677" y="355066"/>
                  </a:lnTo>
                  <a:lnTo>
                    <a:pt x="902182" y="354368"/>
                  </a:lnTo>
                  <a:lnTo>
                    <a:pt x="902182" y="382485"/>
                  </a:lnTo>
                  <a:lnTo>
                    <a:pt x="865543" y="568540"/>
                  </a:lnTo>
                  <a:lnTo>
                    <a:pt x="848944" y="569036"/>
                  </a:lnTo>
                  <a:lnTo>
                    <a:pt x="860171" y="448589"/>
                  </a:lnTo>
                  <a:lnTo>
                    <a:pt x="850430" y="441718"/>
                  </a:lnTo>
                  <a:lnTo>
                    <a:pt x="832827" y="576897"/>
                  </a:lnTo>
                  <a:lnTo>
                    <a:pt x="811809" y="581774"/>
                  </a:lnTo>
                  <a:lnTo>
                    <a:pt x="832332" y="441718"/>
                  </a:lnTo>
                  <a:lnTo>
                    <a:pt x="822591" y="428980"/>
                  </a:lnTo>
                  <a:lnTo>
                    <a:pt x="793267" y="587654"/>
                  </a:lnTo>
                  <a:lnTo>
                    <a:pt x="776503" y="594588"/>
                  </a:lnTo>
                  <a:lnTo>
                    <a:pt x="830554" y="298894"/>
                  </a:lnTo>
                  <a:lnTo>
                    <a:pt x="902182" y="382485"/>
                  </a:lnTo>
                  <a:lnTo>
                    <a:pt x="902182" y="354368"/>
                  </a:lnTo>
                  <a:lnTo>
                    <a:pt x="837209" y="262496"/>
                  </a:lnTo>
                  <a:lnTo>
                    <a:pt x="846010" y="217944"/>
                  </a:lnTo>
                  <a:lnTo>
                    <a:pt x="824039" y="173888"/>
                  </a:lnTo>
                  <a:lnTo>
                    <a:pt x="824039" y="217944"/>
                  </a:lnTo>
                  <a:lnTo>
                    <a:pt x="734656" y="643496"/>
                  </a:lnTo>
                  <a:lnTo>
                    <a:pt x="654037" y="702729"/>
                  </a:lnTo>
                  <a:lnTo>
                    <a:pt x="624255" y="709650"/>
                  </a:lnTo>
                  <a:lnTo>
                    <a:pt x="624255" y="790879"/>
                  </a:lnTo>
                  <a:lnTo>
                    <a:pt x="566115" y="802144"/>
                  </a:lnTo>
                  <a:lnTo>
                    <a:pt x="415201" y="797737"/>
                  </a:lnTo>
                  <a:lnTo>
                    <a:pt x="269138" y="765898"/>
                  </a:lnTo>
                  <a:lnTo>
                    <a:pt x="190004" y="736028"/>
                  </a:lnTo>
                  <a:lnTo>
                    <a:pt x="185127" y="703719"/>
                  </a:lnTo>
                  <a:lnTo>
                    <a:pt x="231038" y="699782"/>
                  </a:lnTo>
                  <a:lnTo>
                    <a:pt x="252044" y="693420"/>
                  </a:lnTo>
                  <a:lnTo>
                    <a:pt x="260731" y="669988"/>
                  </a:lnTo>
                  <a:lnTo>
                    <a:pt x="348272" y="685101"/>
                  </a:lnTo>
                  <a:lnTo>
                    <a:pt x="423252" y="693305"/>
                  </a:lnTo>
                  <a:lnTo>
                    <a:pt x="444969" y="716927"/>
                  </a:lnTo>
                  <a:lnTo>
                    <a:pt x="422998" y="739952"/>
                  </a:lnTo>
                  <a:lnTo>
                    <a:pt x="332155" y="736523"/>
                  </a:lnTo>
                  <a:lnTo>
                    <a:pt x="402983" y="768845"/>
                  </a:lnTo>
                  <a:lnTo>
                    <a:pt x="486029" y="774230"/>
                  </a:lnTo>
                  <a:lnTo>
                    <a:pt x="539267" y="770801"/>
                  </a:lnTo>
                  <a:lnTo>
                    <a:pt x="591058" y="770801"/>
                  </a:lnTo>
                  <a:lnTo>
                    <a:pt x="624255" y="790879"/>
                  </a:lnTo>
                  <a:lnTo>
                    <a:pt x="624255" y="709650"/>
                  </a:lnTo>
                  <a:lnTo>
                    <a:pt x="607656" y="713498"/>
                  </a:lnTo>
                  <a:lnTo>
                    <a:pt x="567499" y="707745"/>
                  </a:lnTo>
                  <a:lnTo>
                    <a:pt x="315061" y="661606"/>
                  </a:lnTo>
                  <a:lnTo>
                    <a:pt x="83515" y="608203"/>
                  </a:lnTo>
                  <a:lnTo>
                    <a:pt x="55194" y="551916"/>
                  </a:lnTo>
                  <a:lnTo>
                    <a:pt x="16598" y="160159"/>
                  </a:lnTo>
                  <a:lnTo>
                    <a:pt x="18072" y="100380"/>
                  </a:lnTo>
                  <a:lnTo>
                    <a:pt x="53721" y="83261"/>
                  </a:lnTo>
                  <a:lnTo>
                    <a:pt x="639381" y="29908"/>
                  </a:lnTo>
                  <a:lnTo>
                    <a:pt x="698030" y="45085"/>
                  </a:lnTo>
                  <a:lnTo>
                    <a:pt x="662343" y="585216"/>
                  </a:lnTo>
                  <a:lnTo>
                    <a:pt x="735609" y="102374"/>
                  </a:lnTo>
                  <a:lnTo>
                    <a:pt x="747839" y="76390"/>
                  </a:lnTo>
                  <a:lnTo>
                    <a:pt x="791324" y="136626"/>
                  </a:lnTo>
                  <a:lnTo>
                    <a:pt x="824039" y="217944"/>
                  </a:lnTo>
                  <a:lnTo>
                    <a:pt x="824039" y="173888"/>
                  </a:lnTo>
                  <a:lnTo>
                    <a:pt x="752259" y="29908"/>
                  </a:lnTo>
                  <a:lnTo>
                    <a:pt x="686295" y="0"/>
                  </a:lnTo>
                  <a:lnTo>
                    <a:pt x="46888" y="64147"/>
                  </a:lnTo>
                  <a:lnTo>
                    <a:pt x="7810" y="87185"/>
                  </a:lnTo>
                  <a:lnTo>
                    <a:pt x="0" y="138607"/>
                  </a:lnTo>
                  <a:lnTo>
                    <a:pt x="32715" y="558774"/>
                  </a:lnTo>
                  <a:lnTo>
                    <a:pt x="62026" y="627811"/>
                  </a:lnTo>
                  <a:lnTo>
                    <a:pt x="101600" y="642493"/>
                  </a:lnTo>
                  <a:lnTo>
                    <a:pt x="215976" y="662254"/>
                  </a:lnTo>
                  <a:lnTo>
                    <a:pt x="207594" y="680681"/>
                  </a:lnTo>
                  <a:lnTo>
                    <a:pt x="168998" y="682663"/>
                  </a:lnTo>
                  <a:lnTo>
                    <a:pt x="155816" y="697344"/>
                  </a:lnTo>
                  <a:lnTo>
                    <a:pt x="150926" y="718642"/>
                  </a:lnTo>
                  <a:lnTo>
                    <a:pt x="22948" y="759040"/>
                  </a:lnTo>
                  <a:lnTo>
                    <a:pt x="56654" y="984313"/>
                  </a:lnTo>
                  <a:lnTo>
                    <a:pt x="596430" y="1107719"/>
                  </a:lnTo>
                  <a:lnTo>
                    <a:pt x="779094" y="880986"/>
                  </a:lnTo>
                  <a:lnTo>
                    <a:pt x="783018" y="749744"/>
                  </a:lnTo>
                  <a:lnTo>
                    <a:pt x="764933" y="742619"/>
                  </a:lnTo>
                  <a:lnTo>
                    <a:pt x="764933" y="792353"/>
                  </a:lnTo>
                  <a:lnTo>
                    <a:pt x="737095" y="898118"/>
                  </a:lnTo>
                  <a:lnTo>
                    <a:pt x="608609" y="1055801"/>
                  </a:lnTo>
                  <a:lnTo>
                    <a:pt x="603732" y="939253"/>
                  </a:lnTo>
                  <a:lnTo>
                    <a:pt x="579323" y="1064133"/>
                  </a:lnTo>
                  <a:lnTo>
                    <a:pt x="76682" y="955903"/>
                  </a:lnTo>
                  <a:lnTo>
                    <a:pt x="63982" y="808990"/>
                  </a:lnTo>
                  <a:lnTo>
                    <a:pt x="481609" y="869721"/>
                  </a:lnTo>
                  <a:lnTo>
                    <a:pt x="80098" y="767854"/>
                  </a:lnTo>
                  <a:lnTo>
                    <a:pt x="161010" y="739470"/>
                  </a:lnTo>
                  <a:lnTo>
                    <a:pt x="180733" y="759536"/>
                  </a:lnTo>
                  <a:lnTo>
                    <a:pt x="271576" y="789406"/>
                  </a:lnTo>
                  <a:lnTo>
                    <a:pt x="465010" y="814870"/>
                  </a:lnTo>
                  <a:lnTo>
                    <a:pt x="601789" y="819772"/>
                  </a:lnTo>
                  <a:lnTo>
                    <a:pt x="672134" y="807034"/>
                  </a:lnTo>
                  <a:lnTo>
                    <a:pt x="725373" y="781088"/>
                  </a:lnTo>
                  <a:lnTo>
                    <a:pt x="720001" y="755624"/>
                  </a:lnTo>
                  <a:lnTo>
                    <a:pt x="698525" y="744842"/>
                  </a:lnTo>
                  <a:lnTo>
                    <a:pt x="698677" y="737069"/>
                  </a:lnTo>
                  <a:lnTo>
                    <a:pt x="751763" y="761987"/>
                  </a:lnTo>
                  <a:lnTo>
                    <a:pt x="625703" y="887844"/>
                  </a:lnTo>
                  <a:lnTo>
                    <a:pt x="764933" y="792353"/>
                  </a:lnTo>
                  <a:lnTo>
                    <a:pt x="764933" y="742619"/>
                  </a:lnTo>
                  <a:lnTo>
                    <a:pt x="705916" y="719328"/>
                  </a:lnTo>
                  <a:lnTo>
                    <a:pt x="760056" y="684606"/>
                  </a:lnTo>
                  <a:lnTo>
                    <a:pt x="767715" y="642696"/>
                  </a:lnTo>
                  <a:lnTo>
                    <a:pt x="852868" y="593026"/>
                  </a:lnTo>
                  <a:lnTo>
                    <a:pt x="875334" y="582764"/>
                  </a:lnTo>
                  <a:lnTo>
                    <a:pt x="918324" y="3751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5181" y="3055755"/>
              <a:ext cx="196346" cy="342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2420" y="3174754"/>
              <a:ext cx="236899" cy="1253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533326" y="2407884"/>
              <a:ext cx="574040" cy="524510"/>
            </a:xfrm>
            <a:custGeom>
              <a:avLst/>
              <a:gdLst/>
              <a:ahLst/>
              <a:cxnLst/>
              <a:rect l="l" t="t" r="r" b="b"/>
              <a:pathLst>
                <a:path w="574040" h="524510">
                  <a:moveTo>
                    <a:pt x="499199" y="0"/>
                  </a:moveTo>
                  <a:lnTo>
                    <a:pt x="232022" y="1489"/>
                  </a:lnTo>
                  <a:lnTo>
                    <a:pt x="57640" y="28416"/>
                  </a:lnTo>
                  <a:lnTo>
                    <a:pt x="4885" y="47485"/>
                  </a:lnTo>
                  <a:lnTo>
                    <a:pt x="0" y="165537"/>
                  </a:lnTo>
                  <a:lnTo>
                    <a:pt x="3911" y="335459"/>
                  </a:lnTo>
                  <a:lnTo>
                    <a:pt x="22959" y="448547"/>
                  </a:lnTo>
                  <a:lnTo>
                    <a:pt x="47872" y="473035"/>
                  </a:lnTo>
                  <a:lnTo>
                    <a:pt x="188061" y="507325"/>
                  </a:lnTo>
                  <a:lnTo>
                    <a:pt x="333623" y="524450"/>
                  </a:lnTo>
                  <a:lnTo>
                    <a:pt x="472849" y="512703"/>
                  </a:lnTo>
                  <a:lnTo>
                    <a:pt x="367820" y="505381"/>
                  </a:lnTo>
                  <a:lnTo>
                    <a:pt x="129446" y="474524"/>
                  </a:lnTo>
                  <a:lnTo>
                    <a:pt x="56173" y="451981"/>
                  </a:lnTo>
                  <a:lnTo>
                    <a:pt x="42011" y="400069"/>
                  </a:lnTo>
                  <a:lnTo>
                    <a:pt x="31265" y="289421"/>
                  </a:lnTo>
                  <a:lnTo>
                    <a:pt x="30286" y="166985"/>
                  </a:lnTo>
                  <a:lnTo>
                    <a:pt x="43965" y="73461"/>
                  </a:lnTo>
                  <a:lnTo>
                    <a:pt x="108932" y="50422"/>
                  </a:lnTo>
                  <a:lnTo>
                    <a:pt x="285755" y="24983"/>
                  </a:lnTo>
                  <a:lnTo>
                    <a:pt x="454759" y="22998"/>
                  </a:lnTo>
                  <a:lnTo>
                    <a:pt x="548059" y="35241"/>
                  </a:lnTo>
                  <a:lnTo>
                    <a:pt x="559293" y="66595"/>
                  </a:lnTo>
                  <a:lnTo>
                    <a:pt x="554915" y="199290"/>
                  </a:lnTo>
                  <a:lnTo>
                    <a:pt x="556856" y="407928"/>
                  </a:lnTo>
                  <a:lnTo>
                    <a:pt x="571022" y="240943"/>
                  </a:lnTo>
                  <a:lnTo>
                    <a:pt x="573955" y="116562"/>
                  </a:lnTo>
                  <a:lnTo>
                    <a:pt x="572468" y="16669"/>
                  </a:lnTo>
                  <a:lnTo>
                    <a:pt x="4991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84618" y="2465669"/>
              <a:ext cx="174625" cy="406400"/>
            </a:xfrm>
            <a:custGeom>
              <a:avLst/>
              <a:gdLst/>
              <a:ahLst/>
              <a:cxnLst/>
              <a:rect l="l" t="t" r="r" b="b"/>
              <a:pathLst>
                <a:path w="174625" h="406400">
                  <a:moveTo>
                    <a:pt x="167542" y="0"/>
                  </a:moveTo>
                  <a:lnTo>
                    <a:pt x="85968" y="2936"/>
                  </a:lnTo>
                  <a:lnTo>
                    <a:pt x="17581" y="25480"/>
                  </a:lnTo>
                  <a:lnTo>
                    <a:pt x="2928" y="92571"/>
                  </a:lnTo>
                  <a:lnTo>
                    <a:pt x="0" y="168929"/>
                  </a:lnTo>
                  <a:lnTo>
                    <a:pt x="974" y="238006"/>
                  </a:lnTo>
                  <a:lnTo>
                    <a:pt x="4881" y="289421"/>
                  </a:lnTo>
                  <a:lnTo>
                    <a:pt x="13674" y="346710"/>
                  </a:lnTo>
                  <a:lnTo>
                    <a:pt x="85968" y="398125"/>
                  </a:lnTo>
                  <a:lnTo>
                    <a:pt x="174382" y="405943"/>
                  </a:lnTo>
                  <a:lnTo>
                    <a:pt x="97693" y="361394"/>
                  </a:lnTo>
                  <a:lnTo>
                    <a:pt x="69848" y="300176"/>
                  </a:lnTo>
                  <a:lnTo>
                    <a:pt x="63988" y="169922"/>
                  </a:lnTo>
                  <a:lnTo>
                    <a:pt x="76688" y="106263"/>
                  </a:lnTo>
                  <a:lnTo>
                    <a:pt x="93782" y="53359"/>
                  </a:lnTo>
                  <a:lnTo>
                    <a:pt x="118208" y="17620"/>
                  </a:lnTo>
                  <a:lnTo>
                    <a:pt x="1675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2572" y="2689943"/>
              <a:ext cx="196841" cy="1993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4799" y="1673689"/>
              <a:ext cx="1892832" cy="166372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903085" y="2156459"/>
              <a:ext cx="1021715" cy="721360"/>
            </a:xfrm>
            <a:custGeom>
              <a:avLst/>
              <a:gdLst/>
              <a:ahLst/>
              <a:cxnLst/>
              <a:rect l="l" t="t" r="r" b="b"/>
              <a:pathLst>
                <a:path w="1021715" h="721360">
                  <a:moveTo>
                    <a:pt x="976630" y="0"/>
                  </a:moveTo>
                  <a:lnTo>
                    <a:pt x="90043" y="0"/>
                  </a:lnTo>
                  <a:lnTo>
                    <a:pt x="72497" y="3544"/>
                  </a:lnTo>
                  <a:lnTo>
                    <a:pt x="58166" y="13208"/>
                  </a:lnTo>
                  <a:lnTo>
                    <a:pt x="48502" y="27539"/>
                  </a:lnTo>
                  <a:lnTo>
                    <a:pt x="44958" y="45085"/>
                  </a:lnTo>
                  <a:lnTo>
                    <a:pt x="44958" y="630681"/>
                  </a:lnTo>
                  <a:lnTo>
                    <a:pt x="0" y="630681"/>
                  </a:lnTo>
                  <a:lnTo>
                    <a:pt x="8763" y="632463"/>
                  </a:lnTo>
                  <a:lnTo>
                    <a:pt x="15906" y="637317"/>
                  </a:lnTo>
                  <a:lnTo>
                    <a:pt x="20716" y="644505"/>
                  </a:lnTo>
                  <a:lnTo>
                    <a:pt x="22479" y="653288"/>
                  </a:lnTo>
                  <a:lnTo>
                    <a:pt x="20716" y="662051"/>
                  </a:lnTo>
                  <a:lnTo>
                    <a:pt x="15906" y="669194"/>
                  </a:lnTo>
                  <a:lnTo>
                    <a:pt x="8763" y="674004"/>
                  </a:lnTo>
                  <a:lnTo>
                    <a:pt x="0" y="675766"/>
                  </a:lnTo>
                  <a:lnTo>
                    <a:pt x="44958" y="675766"/>
                  </a:lnTo>
                  <a:lnTo>
                    <a:pt x="41433" y="693312"/>
                  </a:lnTo>
                  <a:lnTo>
                    <a:pt x="31813" y="707644"/>
                  </a:lnTo>
                  <a:lnTo>
                    <a:pt x="17525" y="717307"/>
                  </a:lnTo>
                  <a:lnTo>
                    <a:pt x="0" y="720851"/>
                  </a:lnTo>
                  <a:lnTo>
                    <a:pt x="886587" y="720851"/>
                  </a:lnTo>
                  <a:lnTo>
                    <a:pt x="904113" y="717307"/>
                  </a:lnTo>
                  <a:lnTo>
                    <a:pt x="918400" y="707644"/>
                  </a:lnTo>
                  <a:lnTo>
                    <a:pt x="928020" y="693312"/>
                  </a:lnTo>
                  <a:lnTo>
                    <a:pt x="931545" y="675766"/>
                  </a:lnTo>
                  <a:lnTo>
                    <a:pt x="931545" y="90042"/>
                  </a:lnTo>
                  <a:lnTo>
                    <a:pt x="90043" y="90042"/>
                  </a:lnTo>
                  <a:lnTo>
                    <a:pt x="81279" y="88280"/>
                  </a:lnTo>
                  <a:lnTo>
                    <a:pt x="74136" y="83470"/>
                  </a:lnTo>
                  <a:lnTo>
                    <a:pt x="69326" y="76326"/>
                  </a:lnTo>
                  <a:lnTo>
                    <a:pt x="67564" y="67563"/>
                  </a:lnTo>
                  <a:lnTo>
                    <a:pt x="69326" y="58800"/>
                  </a:lnTo>
                  <a:lnTo>
                    <a:pt x="74136" y="51657"/>
                  </a:lnTo>
                  <a:lnTo>
                    <a:pt x="81279" y="46847"/>
                  </a:lnTo>
                  <a:lnTo>
                    <a:pt x="90043" y="45085"/>
                  </a:lnTo>
                  <a:lnTo>
                    <a:pt x="1021715" y="45085"/>
                  </a:lnTo>
                  <a:lnTo>
                    <a:pt x="1018170" y="27539"/>
                  </a:lnTo>
                  <a:lnTo>
                    <a:pt x="1008507" y="13208"/>
                  </a:lnTo>
                  <a:lnTo>
                    <a:pt x="994175" y="3544"/>
                  </a:lnTo>
                  <a:lnTo>
                    <a:pt x="976630" y="0"/>
                  </a:lnTo>
                  <a:close/>
                </a:path>
                <a:path w="1021715" h="721360">
                  <a:moveTo>
                    <a:pt x="1021715" y="45085"/>
                  </a:moveTo>
                  <a:lnTo>
                    <a:pt x="135128" y="45085"/>
                  </a:lnTo>
                  <a:lnTo>
                    <a:pt x="131583" y="62611"/>
                  </a:lnTo>
                  <a:lnTo>
                    <a:pt x="121920" y="76898"/>
                  </a:lnTo>
                  <a:lnTo>
                    <a:pt x="107588" y="86518"/>
                  </a:lnTo>
                  <a:lnTo>
                    <a:pt x="90043" y="90042"/>
                  </a:lnTo>
                  <a:lnTo>
                    <a:pt x="976630" y="90042"/>
                  </a:lnTo>
                  <a:lnTo>
                    <a:pt x="994175" y="86518"/>
                  </a:lnTo>
                  <a:lnTo>
                    <a:pt x="1008507" y="76898"/>
                  </a:lnTo>
                  <a:lnTo>
                    <a:pt x="1018170" y="62611"/>
                  </a:lnTo>
                  <a:lnTo>
                    <a:pt x="1021715" y="45085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58000" y="2201544"/>
              <a:ext cx="180340" cy="676275"/>
            </a:xfrm>
            <a:custGeom>
              <a:avLst/>
              <a:gdLst/>
              <a:ahLst/>
              <a:cxnLst/>
              <a:rect l="l" t="t" r="r" b="b"/>
              <a:pathLst>
                <a:path w="180340" h="676275">
                  <a:moveTo>
                    <a:pt x="180213" y="0"/>
                  </a:moveTo>
                  <a:lnTo>
                    <a:pt x="135127" y="0"/>
                  </a:lnTo>
                  <a:lnTo>
                    <a:pt x="126364" y="1762"/>
                  </a:lnTo>
                  <a:lnTo>
                    <a:pt x="119221" y="6572"/>
                  </a:lnTo>
                  <a:lnTo>
                    <a:pt x="114411" y="13715"/>
                  </a:lnTo>
                  <a:lnTo>
                    <a:pt x="112649" y="22478"/>
                  </a:lnTo>
                  <a:lnTo>
                    <a:pt x="114411" y="31241"/>
                  </a:lnTo>
                  <a:lnTo>
                    <a:pt x="119221" y="38385"/>
                  </a:lnTo>
                  <a:lnTo>
                    <a:pt x="126364" y="43195"/>
                  </a:lnTo>
                  <a:lnTo>
                    <a:pt x="135127" y="44957"/>
                  </a:lnTo>
                  <a:lnTo>
                    <a:pt x="152673" y="41433"/>
                  </a:lnTo>
                  <a:lnTo>
                    <a:pt x="167004" y="31813"/>
                  </a:lnTo>
                  <a:lnTo>
                    <a:pt x="176668" y="17525"/>
                  </a:lnTo>
                  <a:lnTo>
                    <a:pt x="180213" y="0"/>
                  </a:lnTo>
                  <a:close/>
                </a:path>
                <a:path w="180340" h="676275">
                  <a:moveTo>
                    <a:pt x="45084" y="585596"/>
                  </a:moveTo>
                  <a:lnTo>
                    <a:pt x="27539" y="589141"/>
                  </a:lnTo>
                  <a:lnTo>
                    <a:pt x="13207" y="598804"/>
                  </a:lnTo>
                  <a:lnTo>
                    <a:pt x="3544" y="613136"/>
                  </a:lnTo>
                  <a:lnTo>
                    <a:pt x="0" y="630681"/>
                  </a:lnTo>
                  <a:lnTo>
                    <a:pt x="3544" y="648227"/>
                  </a:lnTo>
                  <a:lnTo>
                    <a:pt x="13208" y="662559"/>
                  </a:lnTo>
                  <a:lnTo>
                    <a:pt x="27539" y="672222"/>
                  </a:lnTo>
                  <a:lnTo>
                    <a:pt x="45084" y="675766"/>
                  </a:lnTo>
                  <a:lnTo>
                    <a:pt x="62610" y="672222"/>
                  </a:lnTo>
                  <a:lnTo>
                    <a:pt x="76898" y="662559"/>
                  </a:lnTo>
                  <a:lnTo>
                    <a:pt x="86518" y="648227"/>
                  </a:lnTo>
                  <a:lnTo>
                    <a:pt x="90043" y="630681"/>
                  </a:lnTo>
                  <a:lnTo>
                    <a:pt x="45084" y="630681"/>
                  </a:lnTo>
                  <a:lnTo>
                    <a:pt x="53848" y="628919"/>
                  </a:lnTo>
                  <a:lnTo>
                    <a:pt x="60991" y="624109"/>
                  </a:lnTo>
                  <a:lnTo>
                    <a:pt x="65801" y="616965"/>
                  </a:lnTo>
                  <a:lnTo>
                    <a:pt x="67564" y="608202"/>
                  </a:lnTo>
                  <a:lnTo>
                    <a:pt x="65801" y="599420"/>
                  </a:lnTo>
                  <a:lnTo>
                    <a:pt x="60991" y="592232"/>
                  </a:lnTo>
                  <a:lnTo>
                    <a:pt x="53848" y="587378"/>
                  </a:lnTo>
                  <a:lnTo>
                    <a:pt x="45084" y="585596"/>
                  </a:lnTo>
                  <a:close/>
                </a:path>
              </a:pathLst>
            </a:custGeom>
            <a:solidFill>
              <a:srgbClr val="95B4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58000" y="2156459"/>
              <a:ext cx="1066800" cy="721360"/>
            </a:xfrm>
            <a:custGeom>
              <a:avLst/>
              <a:gdLst/>
              <a:ahLst/>
              <a:cxnLst/>
              <a:rect l="l" t="t" r="r" b="b"/>
              <a:pathLst>
                <a:path w="1066800" h="721360">
                  <a:moveTo>
                    <a:pt x="90043" y="630681"/>
                  </a:moveTo>
                  <a:lnTo>
                    <a:pt x="90043" y="45085"/>
                  </a:lnTo>
                  <a:lnTo>
                    <a:pt x="93587" y="27539"/>
                  </a:lnTo>
                  <a:lnTo>
                    <a:pt x="103250" y="13207"/>
                  </a:lnTo>
                  <a:lnTo>
                    <a:pt x="117582" y="3544"/>
                  </a:lnTo>
                  <a:lnTo>
                    <a:pt x="135127" y="0"/>
                  </a:lnTo>
                  <a:lnTo>
                    <a:pt x="1021715" y="0"/>
                  </a:lnTo>
                  <a:lnTo>
                    <a:pt x="1039260" y="3544"/>
                  </a:lnTo>
                  <a:lnTo>
                    <a:pt x="1053592" y="13208"/>
                  </a:lnTo>
                  <a:lnTo>
                    <a:pt x="1063255" y="27539"/>
                  </a:lnTo>
                  <a:lnTo>
                    <a:pt x="1066800" y="45085"/>
                  </a:lnTo>
                  <a:lnTo>
                    <a:pt x="1063255" y="62611"/>
                  </a:lnTo>
                  <a:lnTo>
                    <a:pt x="1053592" y="76898"/>
                  </a:lnTo>
                  <a:lnTo>
                    <a:pt x="1039260" y="86518"/>
                  </a:lnTo>
                  <a:lnTo>
                    <a:pt x="1021715" y="90042"/>
                  </a:lnTo>
                  <a:lnTo>
                    <a:pt x="976629" y="90042"/>
                  </a:lnTo>
                  <a:lnTo>
                    <a:pt x="976629" y="675766"/>
                  </a:lnTo>
                  <a:lnTo>
                    <a:pt x="973105" y="693312"/>
                  </a:lnTo>
                  <a:lnTo>
                    <a:pt x="963485" y="707644"/>
                  </a:lnTo>
                  <a:lnTo>
                    <a:pt x="949198" y="717307"/>
                  </a:lnTo>
                  <a:lnTo>
                    <a:pt x="931672" y="720851"/>
                  </a:lnTo>
                  <a:lnTo>
                    <a:pt x="45084" y="720851"/>
                  </a:lnTo>
                  <a:lnTo>
                    <a:pt x="27539" y="717307"/>
                  </a:lnTo>
                  <a:lnTo>
                    <a:pt x="13207" y="707643"/>
                  </a:lnTo>
                  <a:lnTo>
                    <a:pt x="3544" y="693312"/>
                  </a:lnTo>
                  <a:lnTo>
                    <a:pt x="0" y="675766"/>
                  </a:lnTo>
                  <a:lnTo>
                    <a:pt x="3544" y="658221"/>
                  </a:lnTo>
                  <a:lnTo>
                    <a:pt x="13207" y="643889"/>
                  </a:lnTo>
                  <a:lnTo>
                    <a:pt x="27539" y="634226"/>
                  </a:lnTo>
                  <a:lnTo>
                    <a:pt x="45084" y="630681"/>
                  </a:lnTo>
                  <a:lnTo>
                    <a:pt x="90043" y="63068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66076" y="2151887"/>
              <a:ext cx="76708" cy="9918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903085" y="2246502"/>
              <a:ext cx="931544" cy="631190"/>
            </a:xfrm>
            <a:custGeom>
              <a:avLst/>
              <a:gdLst/>
              <a:ahLst/>
              <a:cxnLst/>
              <a:rect l="l" t="t" r="r" b="b"/>
              <a:pathLst>
                <a:path w="931545" h="631189">
                  <a:moveTo>
                    <a:pt x="931545" y="0"/>
                  </a:moveTo>
                  <a:lnTo>
                    <a:pt x="90043" y="0"/>
                  </a:lnTo>
                </a:path>
                <a:path w="931545" h="631189">
                  <a:moveTo>
                    <a:pt x="0" y="540638"/>
                  </a:moveTo>
                  <a:lnTo>
                    <a:pt x="8763" y="542420"/>
                  </a:lnTo>
                  <a:lnTo>
                    <a:pt x="15906" y="547274"/>
                  </a:lnTo>
                  <a:lnTo>
                    <a:pt x="20716" y="554462"/>
                  </a:lnTo>
                  <a:lnTo>
                    <a:pt x="22479" y="563245"/>
                  </a:lnTo>
                  <a:lnTo>
                    <a:pt x="20716" y="572008"/>
                  </a:lnTo>
                  <a:lnTo>
                    <a:pt x="15906" y="579151"/>
                  </a:lnTo>
                  <a:lnTo>
                    <a:pt x="8763" y="583961"/>
                  </a:lnTo>
                  <a:lnTo>
                    <a:pt x="0" y="585724"/>
                  </a:lnTo>
                  <a:lnTo>
                    <a:pt x="44958" y="585724"/>
                  </a:lnTo>
                </a:path>
                <a:path w="931545" h="631189">
                  <a:moveTo>
                    <a:pt x="0" y="630809"/>
                  </a:moveTo>
                  <a:lnTo>
                    <a:pt x="17525" y="627264"/>
                  </a:lnTo>
                  <a:lnTo>
                    <a:pt x="31813" y="617601"/>
                  </a:lnTo>
                  <a:lnTo>
                    <a:pt x="41433" y="603269"/>
                  </a:lnTo>
                  <a:lnTo>
                    <a:pt x="44958" y="585724"/>
                  </a:lnTo>
                  <a:lnTo>
                    <a:pt x="44958" y="54063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35940" y="363728"/>
            <a:ext cx="7697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Introduction </a:t>
            </a:r>
            <a:r>
              <a:rPr sz="3600" spc="-10" dirty="0"/>
              <a:t>to </a:t>
            </a:r>
            <a:r>
              <a:rPr sz="3600" dirty="0"/>
              <a:t>Logical Access</a:t>
            </a:r>
            <a:r>
              <a:rPr sz="3600" spc="-5" dirty="0"/>
              <a:t> Control</a:t>
            </a:r>
            <a:endParaRPr sz="3600"/>
          </a:p>
        </p:txBody>
      </p:sp>
      <p:sp>
        <p:nvSpPr>
          <p:cNvPr id="28" name="object 28"/>
          <p:cNvSpPr txBox="1"/>
          <p:nvPr/>
        </p:nvSpPr>
        <p:spPr>
          <a:xfrm>
            <a:off x="4039361" y="1143761"/>
            <a:ext cx="4648200" cy="2303145"/>
          </a:xfrm>
          <a:prstGeom prst="rect">
            <a:avLst/>
          </a:prstGeom>
          <a:ln w="38100">
            <a:solidFill>
              <a:srgbClr val="333399"/>
            </a:solidFill>
          </a:ln>
        </p:spPr>
        <p:txBody>
          <a:bodyPr vert="horz" wrap="square" lIns="0" tIns="149225" rIns="0" bIns="0" rtlCol="0">
            <a:spAutoFit/>
          </a:bodyPr>
          <a:lstStyle/>
          <a:p>
            <a:pPr marR="43815" algn="ctr">
              <a:lnSpc>
                <a:spcPct val="100000"/>
              </a:lnSpc>
              <a:spcBef>
                <a:spcPts val="1175"/>
              </a:spcBef>
            </a:pPr>
            <a:r>
              <a:rPr sz="2000" dirty="0">
                <a:latin typeface="Arial"/>
                <a:cs typeface="Arial"/>
              </a:rPr>
              <a:t>Physical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Arial"/>
              <a:cs typeface="Arial"/>
            </a:endParaRPr>
          </a:p>
          <a:p>
            <a:pPr marL="3147695" marR="919480" indent="-16319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Sec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et  info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5940" y="1962404"/>
            <a:ext cx="33629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Physical Access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Control:  (not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theme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today)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6367" y="4415028"/>
            <a:ext cx="350202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Logical </a:t>
            </a:r>
            <a:r>
              <a:rPr sz="2400" b="1" spc="-5" dirty="0">
                <a:latin typeface="Arial"/>
                <a:cs typeface="Arial"/>
              </a:rPr>
              <a:t>Access</a:t>
            </a:r>
            <a:r>
              <a:rPr sz="2400" b="1" spc="-15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Control:  </a:t>
            </a:r>
            <a:r>
              <a:rPr sz="2400" b="1" dirty="0">
                <a:latin typeface="Arial"/>
                <a:cs typeface="Arial"/>
              </a:rPr>
              <a:t>(this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lecture)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39361" y="3810761"/>
            <a:ext cx="4648200" cy="2303145"/>
          </a:xfrm>
          <a:prstGeom prst="rect">
            <a:avLst/>
          </a:prstGeom>
          <a:ln w="38100">
            <a:solidFill>
              <a:srgbClr val="333399"/>
            </a:solidFill>
          </a:ln>
        </p:spPr>
        <p:txBody>
          <a:bodyPr vert="horz" wrap="square" lIns="0" tIns="154305" rIns="0" bIns="0" rtlCol="0">
            <a:spAutoFit/>
          </a:bodyPr>
          <a:lstStyle/>
          <a:p>
            <a:pPr marL="250825">
              <a:lnSpc>
                <a:spcPct val="100000"/>
              </a:lnSpc>
              <a:spcBef>
                <a:spcPts val="1215"/>
              </a:spcBef>
            </a:pPr>
            <a:r>
              <a:rPr sz="2000" dirty="0">
                <a:latin typeface="Arial"/>
                <a:cs typeface="Arial"/>
              </a:rPr>
              <a:t>Logical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</a:t>
            </a:r>
            <a:endParaRPr sz="2000">
              <a:latin typeface="Arial"/>
              <a:cs typeface="Arial"/>
            </a:endParaRPr>
          </a:p>
          <a:p>
            <a:pPr marL="1841500" marR="2062480" algn="ctr">
              <a:lnSpc>
                <a:spcPct val="100000"/>
              </a:lnSpc>
              <a:spcBef>
                <a:spcPts val="270"/>
              </a:spcBef>
            </a:pPr>
            <a:r>
              <a:rPr sz="2000" dirty="0">
                <a:latin typeface="Arial"/>
                <a:cs typeface="Arial"/>
              </a:rPr>
              <a:t>Sec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et  info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550408" y="3874008"/>
            <a:ext cx="1394460" cy="1394460"/>
            <a:chOff x="5550408" y="3874008"/>
            <a:chExt cx="1394460" cy="1394460"/>
          </a:xfrm>
        </p:grpSpPr>
        <p:sp>
          <p:nvSpPr>
            <p:cNvPr id="33" name="object 33"/>
            <p:cNvSpPr/>
            <p:nvPr/>
          </p:nvSpPr>
          <p:spPr>
            <a:xfrm>
              <a:off x="5563362" y="3886962"/>
              <a:ext cx="1369060" cy="1369060"/>
            </a:xfrm>
            <a:custGeom>
              <a:avLst/>
              <a:gdLst/>
              <a:ahLst/>
              <a:cxnLst/>
              <a:rect l="l" t="t" r="r" b="b"/>
              <a:pathLst>
                <a:path w="1369059" h="1369060">
                  <a:moveTo>
                    <a:pt x="684276" y="0"/>
                  </a:moveTo>
                  <a:lnTo>
                    <a:pt x="635403" y="1717"/>
                  </a:lnTo>
                  <a:lnTo>
                    <a:pt x="587458" y="6794"/>
                  </a:lnTo>
                  <a:lnTo>
                    <a:pt x="540558" y="15113"/>
                  </a:lnTo>
                  <a:lnTo>
                    <a:pt x="494817" y="26560"/>
                  </a:lnTo>
                  <a:lnTo>
                    <a:pt x="450351" y="41018"/>
                  </a:lnTo>
                  <a:lnTo>
                    <a:pt x="407277" y="58372"/>
                  </a:lnTo>
                  <a:lnTo>
                    <a:pt x="365709" y="78505"/>
                  </a:lnTo>
                  <a:lnTo>
                    <a:pt x="325764" y="101303"/>
                  </a:lnTo>
                  <a:lnTo>
                    <a:pt x="287558" y="126650"/>
                  </a:lnTo>
                  <a:lnTo>
                    <a:pt x="251205" y="154429"/>
                  </a:lnTo>
                  <a:lnTo>
                    <a:pt x="216822" y="184525"/>
                  </a:lnTo>
                  <a:lnTo>
                    <a:pt x="184525" y="216822"/>
                  </a:lnTo>
                  <a:lnTo>
                    <a:pt x="154429" y="251205"/>
                  </a:lnTo>
                  <a:lnTo>
                    <a:pt x="126650" y="287558"/>
                  </a:lnTo>
                  <a:lnTo>
                    <a:pt x="101303" y="325764"/>
                  </a:lnTo>
                  <a:lnTo>
                    <a:pt x="78505" y="365709"/>
                  </a:lnTo>
                  <a:lnTo>
                    <a:pt x="58372" y="407277"/>
                  </a:lnTo>
                  <a:lnTo>
                    <a:pt x="41018" y="450351"/>
                  </a:lnTo>
                  <a:lnTo>
                    <a:pt x="26560" y="494817"/>
                  </a:lnTo>
                  <a:lnTo>
                    <a:pt x="15113" y="540558"/>
                  </a:lnTo>
                  <a:lnTo>
                    <a:pt x="6794" y="587458"/>
                  </a:lnTo>
                  <a:lnTo>
                    <a:pt x="1717" y="635403"/>
                  </a:lnTo>
                  <a:lnTo>
                    <a:pt x="0" y="684276"/>
                  </a:lnTo>
                  <a:lnTo>
                    <a:pt x="1717" y="733148"/>
                  </a:lnTo>
                  <a:lnTo>
                    <a:pt x="6794" y="781093"/>
                  </a:lnTo>
                  <a:lnTo>
                    <a:pt x="15113" y="827993"/>
                  </a:lnTo>
                  <a:lnTo>
                    <a:pt x="26560" y="873734"/>
                  </a:lnTo>
                  <a:lnTo>
                    <a:pt x="41018" y="918200"/>
                  </a:lnTo>
                  <a:lnTo>
                    <a:pt x="58372" y="961274"/>
                  </a:lnTo>
                  <a:lnTo>
                    <a:pt x="78505" y="1002842"/>
                  </a:lnTo>
                  <a:lnTo>
                    <a:pt x="101303" y="1042787"/>
                  </a:lnTo>
                  <a:lnTo>
                    <a:pt x="126650" y="1080993"/>
                  </a:lnTo>
                  <a:lnTo>
                    <a:pt x="154429" y="1117346"/>
                  </a:lnTo>
                  <a:lnTo>
                    <a:pt x="184525" y="1151729"/>
                  </a:lnTo>
                  <a:lnTo>
                    <a:pt x="216822" y="1184026"/>
                  </a:lnTo>
                  <a:lnTo>
                    <a:pt x="251205" y="1214122"/>
                  </a:lnTo>
                  <a:lnTo>
                    <a:pt x="287558" y="1241901"/>
                  </a:lnTo>
                  <a:lnTo>
                    <a:pt x="325764" y="1267248"/>
                  </a:lnTo>
                  <a:lnTo>
                    <a:pt x="365709" y="1290046"/>
                  </a:lnTo>
                  <a:lnTo>
                    <a:pt x="407277" y="1310179"/>
                  </a:lnTo>
                  <a:lnTo>
                    <a:pt x="450351" y="1327533"/>
                  </a:lnTo>
                  <a:lnTo>
                    <a:pt x="494817" y="1341991"/>
                  </a:lnTo>
                  <a:lnTo>
                    <a:pt x="540558" y="1353438"/>
                  </a:lnTo>
                  <a:lnTo>
                    <a:pt x="587458" y="1361757"/>
                  </a:lnTo>
                  <a:lnTo>
                    <a:pt x="635403" y="1366834"/>
                  </a:lnTo>
                  <a:lnTo>
                    <a:pt x="684276" y="1368552"/>
                  </a:lnTo>
                  <a:lnTo>
                    <a:pt x="733148" y="1366834"/>
                  </a:lnTo>
                  <a:lnTo>
                    <a:pt x="781093" y="1361757"/>
                  </a:lnTo>
                  <a:lnTo>
                    <a:pt x="827993" y="1353438"/>
                  </a:lnTo>
                  <a:lnTo>
                    <a:pt x="873734" y="1341991"/>
                  </a:lnTo>
                  <a:lnTo>
                    <a:pt x="918200" y="1327533"/>
                  </a:lnTo>
                  <a:lnTo>
                    <a:pt x="961274" y="1310179"/>
                  </a:lnTo>
                  <a:lnTo>
                    <a:pt x="1002842" y="1290046"/>
                  </a:lnTo>
                  <a:lnTo>
                    <a:pt x="1042787" y="1267248"/>
                  </a:lnTo>
                  <a:lnTo>
                    <a:pt x="1080993" y="1241901"/>
                  </a:lnTo>
                  <a:lnTo>
                    <a:pt x="1117346" y="1214122"/>
                  </a:lnTo>
                  <a:lnTo>
                    <a:pt x="1123443" y="1208786"/>
                  </a:lnTo>
                  <a:lnTo>
                    <a:pt x="684276" y="1208786"/>
                  </a:lnTo>
                  <a:lnTo>
                    <a:pt x="636533" y="1206642"/>
                  </a:lnTo>
                  <a:lnTo>
                    <a:pt x="589992" y="1200335"/>
                  </a:lnTo>
                  <a:lnTo>
                    <a:pt x="544837" y="1190050"/>
                  </a:lnTo>
                  <a:lnTo>
                    <a:pt x="501254" y="1175972"/>
                  </a:lnTo>
                  <a:lnTo>
                    <a:pt x="459427" y="1158285"/>
                  </a:lnTo>
                  <a:lnTo>
                    <a:pt x="419542" y="1137176"/>
                  </a:lnTo>
                  <a:lnTo>
                    <a:pt x="381783" y="1112829"/>
                  </a:lnTo>
                  <a:lnTo>
                    <a:pt x="346337" y="1085430"/>
                  </a:lnTo>
                  <a:lnTo>
                    <a:pt x="313388" y="1055163"/>
                  </a:lnTo>
                  <a:lnTo>
                    <a:pt x="283121" y="1022214"/>
                  </a:lnTo>
                  <a:lnTo>
                    <a:pt x="255722" y="986768"/>
                  </a:lnTo>
                  <a:lnTo>
                    <a:pt x="231375" y="949009"/>
                  </a:lnTo>
                  <a:lnTo>
                    <a:pt x="210266" y="909124"/>
                  </a:lnTo>
                  <a:lnTo>
                    <a:pt x="192579" y="867297"/>
                  </a:lnTo>
                  <a:lnTo>
                    <a:pt x="178501" y="823714"/>
                  </a:lnTo>
                  <a:lnTo>
                    <a:pt x="168216" y="778559"/>
                  </a:lnTo>
                  <a:lnTo>
                    <a:pt x="161909" y="732018"/>
                  </a:lnTo>
                  <a:lnTo>
                    <a:pt x="159765" y="684276"/>
                  </a:lnTo>
                  <a:lnTo>
                    <a:pt x="161909" y="636533"/>
                  </a:lnTo>
                  <a:lnTo>
                    <a:pt x="168216" y="589992"/>
                  </a:lnTo>
                  <a:lnTo>
                    <a:pt x="178501" y="544837"/>
                  </a:lnTo>
                  <a:lnTo>
                    <a:pt x="192579" y="501254"/>
                  </a:lnTo>
                  <a:lnTo>
                    <a:pt x="210266" y="459427"/>
                  </a:lnTo>
                  <a:lnTo>
                    <a:pt x="231375" y="419542"/>
                  </a:lnTo>
                  <a:lnTo>
                    <a:pt x="255722" y="381783"/>
                  </a:lnTo>
                  <a:lnTo>
                    <a:pt x="283121" y="346337"/>
                  </a:lnTo>
                  <a:lnTo>
                    <a:pt x="313388" y="313388"/>
                  </a:lnTo>
                  <a:lnTo>
                    <a:pt x="346337" y="283121"/>
                  </a:lnTo>
                  <a:lnTo>
                    <a:pt x="381783" y="255722"/>
                  </a:lnTo>
                  <a:lnTo>
                    <a:pt x="419542" y="231375"/>
                  </a:lnTo>
                  <a:lnTo>
                    <a:pt x="459427" y="210266"/>
                  </a:lnTo>
                  <a:lnTo>
                    <a:pt x="501254" y="192579"/>
                  </a:lnTo>
                  <a:lnTo>
                    <a:pt x="544837" y="178501"/>
                  </a:lnTo>
                  <a:lnTo>
                    <a:pt x="589992" y="168216"/>
                  </a:lnTo>
                  <a:lnTo>
                    <a:pt x="636533" y="161909"/>
                  </a:lnTo>
                  <a:lnTo>
                    <a:pt x="684276" y="159765"/>
                  </a:lnTo>
                  <a:lnTo>
                    <a:pt x="1123443" y="159765"/>
                  </a:lnTo>
                  <a:lnTo>
                    <a:pt x="1117346" y="154429"/>
                  </a:lnTo>
                  <a:lnTo>
                    <a:pt x="1080993" y="126650"/>
                  </a:lnTo>
                  <a:lnTo>
                    <a:pt x="1042787" y="101303"/>
                  </a:lnTo>
                  <a:lnTo>
                    <a:pt x="1002842" y="78505"/>
                  </a:lnTo>
                  <a:lnTo>
                    <a:pt x="961274" y="58372"/>
                  </a:lnTo>
                  <a:lnTo>
                    <a:pt x="918200" y="41018"/>
                  </a:lnTo>
                  <a:lnTo>
                    <a:pt x="873734" y="26560"/>
                  </a:lnTo>
                  <a:lnTo>
                    <a:pt x="827993" y="15113"/>
                  </a:lnTo>
                  <a:lnTo>
                    <a:pt x="781093" y="6794"/>
                  </a:lnTo>
                  <a:lnTo>
                    <a:pt x="733148" y="1717"/>
                  </a:lnTo>
                  <a:lnTo>
                    <a:pt x="684276" y="0"/>
                  </a:lnTo>
                  <a:close/>
                </a:path>
                <a:path w="1369059" h="1369060">
                  <a:moveTo>
                    <a:pt x="1123443" y="159765"/>
                  </a:moveTo>
                  <a:lnTo>
                    <a:pt x="684276" y="159765"/>
                  </a:lnTo>
                  <a:lnTo>
                    <a:pt x="732018" y="161909"/>
                  </a:lnTo>
                  <a:lnTo>
                    <a:pt x="778559" y="168216"/>
                  </a:lnTo>
                  <a:lnTo>
                    <a:pt x="823714" y="178501"/>
                  </a:lnTo>
                  <a:lnTo>
                    <a:pt x="867297" y="192579"/>
                  </a:lnTo>
                  <a:lnTo>
                    <a:pt x="909124" y="210266"/>
                  </a:lnTo>
                  <a:lnTo>
                    <a:pt x="949009" y="231375"/>
                  </a:lnTo>
                  <a:lnTo>
                    <a:pt x="986768" y="255722"/>
                  </a:lnTo>
                  <a:lnTo>
                    <a:pt x="1022214" y="283121"/>
                  </a:lnTo>
                  <a:lnTo>
                    <a:pt x="1055163" y="313388"/>
                  </a:lnTo>
                  <a:lnTo>
                    <a:pt x="1085430" y="346337"/>
                  </a:lnTo>
                  <a:lnTo>
                    <a:pt x="1112829" y="381783"/>
                  </a:lnTo>
                  <a:lnTo>
                    <a:pt x="1137176" y="419542"/>
                  </a:lnTo>
                  <a:lnTo>
                    <a:pt x="1158285" y="459427"/>
                  </a:lnTo>
                  <a:lnTo>
                    <a:pt x="1175972" y="501254"/>
                  </a:lnTo>
                  <a:lnTo>
                    <a:pt x="1190050" y="544837"/>
                  </a:lnTo>
                  <a:lnTo>
                    <a:pt x="1200335" y="589992"/>
                  </a:lnTo>
                  <a:lnTo>
                    <a:pt x="1206642" y="636533"/>
                  </a:lnTo>
                  <a:lnTo>
                    <a:pt x="1208786" y="684276"/>
                  </a:lnTo>
                  <a:lnTo>
                    <a:pt x="1206642" y="732018"/>
                  </a:lnTo>
                  <a:lnTo>
                    <a:pt x="1200335" y="778559"/>
                  </a:lnTo>
                  <a:lnTo>
                    <a:pt x="1190050" y="823714"/>
                  </a:lnTo>
                  <a:lnTo>
                    <a:pt x="1175972" y="867297"/>
                  </a:lnTo>
                  <a:lnTo>
                    <a:pt x="1158285" y="909124"/>
                  </a:lnTo>
                  <a:lnTo>
                    <a:pt x="1137176" y="949009"/>
                  </a:lnTo>
                  <a:lnTo>
                    <a:pt x="1112829" y="986768"/>
                  </a:lnTo>
                  <a:lnTo>
                    <a:pt x="1085430" y="1022214"/>
                  </a:lnTo>
                  <a:lnTo>
                    <a:pt x="1055163" y="1055163"/>
                  </a:lnTo>
                  <a:lnTo>
                    <a:pt x="1022214" y="1085430"/>
                  </a:lnTo>
                  <a:lnTo>
                    <a:pt x="986768" y="1112829"/>
                  </a:lnTo>
                  <a:lnTo>
                    <a:pt x="949009" y="1137176"/>
                  </a:lnTo>
                  <a:lnTo>
                    <a:pt x="909124" y="1158285"/>
                  </a:lnTo>
                  <a:lnTo>
                    <a:pt x="867297" y="1175972"/>
                  </a:lnTo>
                  <a:lnTo>
                    <a:pt x="823714" y="1190050"/>
                  </a:lnTo>
                  <a:lnTo>
                    <a:pt x="778559" y="1200335"/>
                  </a:lnTo>
                  <a:lnTo>
                    <a:pt x="732018" y="1206642"/>
                  </a:lnTo>
                  <a:lnTo>
                    <a:pt x="684276" y="1208786"/>
                  </a:lnTo>
                  <a:lnTo>
                    <a:pt x="1123443" y="1208786"/>
                  </a:lnTo>
                  <a:lnTo>
                    <a:pt x="1184026" y="1151729"/>
                  </a:lnTo>
                  <a:lnTo>
                    <a:pt x="1214122" y="1117346"/>
                  </a:lnTo>
                  <a:lnTo>
                    <a:pt x="1241901" y="1080993"/>
                  </a:lnTo>
                  <a:lnTo>
                    <a:pt x="1267248" y="1042787"/>
                  </a:lnTo>
                  <a:lnTo>
                    <a:pt x="1290046" y="1002842"/>
                  </a:lnTo>
                  <a:lnTo>
                    <a:pt x="1310179" y="961274"/>
                  </a:lnTo>
                  <a:lnTo>
                    <a:pt x="1327533" y="918200"/>
                  </a:lnTo>
                  <a:lnTo>
                    <a:pt x="1341991" y="873734"/>
                  </a:lnTo>
                  <a:lnTo>
                    <a:pt x="1353438" y="827993"/>
                  </a:lnTo>
                  <a:lnTo>
                    <a:pt x="1361757" y="781093"/>
                  </a:lnTo>
                  <a:lnTo>
                    <a:pt x="1366834" y="733148"/>
                  </a:lnTo>
                  <a:lnTo>
                    <a:pt x="1368552" y="684276"/>
                  </a:lnTo>
                  <a:lnTo>
                    <a:pt x="1366834" y="635403"/>
                  </a:lnTo>
                  <a:lnTo>
                    <a:pt x="1361757" y="587458"/>
                  </a:lnTo>
                  <a:lnTo>
                    <a:pt x="1353438" y="540558"/>
                  </a:lnTo>
                  <a:lnTo>
                    <a:pt x="1341991" y="494817"/>
                  </a:lnTo>
                  <a:lnTo>
                    <a:pt x="1327533" y="450351"/>
                  </a:lnTo>
                  <a:lnTo>
                    <a:pt x="1310179" y="407277"/>
                  </a:lnTo>
                  <a:lnTo>
                    <a:pt x="1290046" y="365709"/>
                  </a:lnTo>
                  <a:lnTo>
                    <a:pt x="1267248" y="325764"/>
                  </a:lnTo>
                  <a:lnTo>
                    <a:pt x="1241901" y="287558"/>
                  </a:lnTo>
                  <a:lnTo>
                    <a:pt x="1214122" y="251205"/>
                  </a:lnTo>
                  <a:lnTo>
                    <a:pt x="1184026" y="216822"/>
                  </a:lnTo>
                  <a:lnTo>
                    <a:pt x="1151729" y="184525"/>
                  </a:lnTo>
                  <a:lnTo>
                    <a:pt x="1123443" y="1597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63362" y="3886962"/>
              <a:ext cx="1369060" cy="1369060"/>
            </a:xfrm>
            <a:custGeom>
              <a:avLst/>
              <a:gdLst/>
              <a:ahLst/>
              <a:cxnLst/>
              <a:rect l="l" t="t" r="r" b="b"/>
              <a:pathLst>
                <a:path w="1369059" h="1369060">
                  <a:moveTo>
                    <a:pt x="0" y="684276"/>
                  </a:moveTo>
                  <a:lnTo>
                    <a:pt x="1717" y="635403"/>
                  </a:lnTo>
                  <a:lnTo>
                    <a:pt x="6794" y="587458"/>
                  </a:lnTo>
                  <a:lnTo>
                    <a:pt x="15113" y="540558"/>
                  </a:lnTo>
                  <a:lnTo>
                    <a:pt x="26560" y="494817"/>
                  </a:lnTo>
                  <a:lnTo>
                    <a:pt x="41018" y="450351"/>
                  </a:lnTo>
                  <a:lnTo>
                    <a:pt x="58372" y="407277"/>
                  </a:lnTo>
                  <a:lnTo>
                    <a:pt x="78505" y="365709"/>
                  </a:lnTo>
                  <a:lnTo>
                    <a:pt x="101303" y="325764"/>
                  </a:lnTo>
                  <a:lnTo>
                    <a:pt x="126650" y="287558"/>
                  </a:lnTo>
                  <a:lnTo>
                    <a:pt x="154429" y="251205"/>
                  </a:lnTo>
                  <a:lnTo>
                    <a:pt x="184525" y="216822"/>
                  </a:lnTo>
                  <a:lnTo>
                    <a:pt x="216822" y="184525"/>
                  </a:lnTo>
                  <a:lnTo>
                    <a:pt x="251205" y="154429"/>
                  </a:lnTo>
                  <a:lnTo>
                    <a:pt x="287558" y="126650"/>
                  </a:lnTo>
                  <a:lnTo>
                    <a:pt x="325764" y="101303"/>
                  </a:lnTo>
                  <a:lnTo>
                    <a:pt x="365709" y="78505"/>
                  </a:lnTo>
                  <a:lnTo>
                    <a:pt x="407277" y="58372"/>
                  </a:lnTo>
                  <a:lnTo>
                    <a:pt x="450351" y="41018"/>
                  </a:lnTo>
                  <a:lnTo>
                    <a:pt x="494817" y="26560"/>
                  </a:lnTo>
                  <a:lnTo>
                    <a:pt x="540558" y="15113"/>
                  </a:lnTo>
                  <a:lnTo>
                    <a:pt x="587458" y="6794"/>
                  </a:lnTo>
                  <a:lnTo>
                    <a:pt x="635403" y="1717"/>
                  </a:lnTo>
                  <a:lnTo>
                    <a:pt x="684276" y="0"/>
                  </a:lnTo>
                  <a:lnTo>
                    <a:pt x="733148" y="1717"/>
                  </a:lnTo>
                  <a:lnTo>
                    <a:pt x="781093" y="6794"/>
                  </a:lnTo>
                  <a:lnTo>
                    <a:pt x="827993" y="15113"/>
                  </a:lnTo>
                  <a:lnTo>
                    <a:pt x="873734" y="26560"/>
                  </a:lnTo>
                  <a:lnTo>
                    <a:pt x="918200" y="41018"/>
                  </a:lnTo>
                  <a:lnTo>
                    <a:pt x="961274" y="58372"/>
                  </a:lnTo>
                  <a:lnTo>
                    <a:pt x="1002842" y="78505"/>
                  </a:lnTo>
                  <a:lnTo>
                    <a:pt x="1042787" y="101303"/>
                  </a:lnTo>
                  <a:lnTo>
                    <a:pt x="1080993" y="126650"/>
                  </a:lnTo>
                  <a:lnTo>
                    <a:pt x="1117346" y="154429"/>
                  </a:lnTo>
                  <a:lnTo>
                    <a:pt x="1151729" y="184525"/>
                  </a:lnTo>
                  <a:lnTo>
                    <a:pt x="1184026" y="216822"/>
                  </a:lnTo>
                  <a:lnTo>
                    <a:pt x="1214122" y="251205"/>
                  </a:lnTo>
                  <a:lnTo>
                    <a:pt x="1241901" y="287558"/>
                  </a:lnTo>
                  <a:lnTo>
                    <a:pt x="1267248" y="325764"/>
                  </a:lnTo>
                  <a:lnTo>
                    <a:pt x="1290046" y="365709"/>
                  </a:lnTo>
                  <a:lnTo>
                    <a:pt x="1310179" y="407277"/>
                  </a:lnTo>
                  <a:lnTo>
                    <a:pt x="1327533" y="450351"/>
                  </a:lnTo>
                  <a:lnTo>
                    <a:pt x="1341991" y="494817"/>
                  </a:lnTo>
                  <a:lnTo>
                    <a:pt x="1353438" y="540558"/>
                  </a:lnTo>
                  <a:lnTo>
                    <a:pt x="1361757" y="587458"/>
                  </a:lnTo>
                  <a:lnTo>
                    <a:pt x="1366834" y="635403"/>
                  </a:lnTo>
                  <a:lnTo>
                    <a:pt x="1368552" y="684276"/>
                  </a:lnTo>
                  <a:lnTo>
                    <a:pt x="1366834" y="733148"/>
                  </a:lnTo>
                  <a:lnTo>
                    <a:pt x="1361757" y="781093"/>
                  </a:lnTo>
                  <a:lnTo>
                    <a:pt x="1353438" y="827993"/>
                  </a:lnTo>
                  <a:lnTo>
                    <a:pt x="1341991" y="873734"/>
                  </a:lnTo>
                  <a:lnTo>
                    <a:pt x="1327533" y="918200"/>
                  </a:lnTo>
                  <a:lnTo>
                    <a:pt x="1310179" y="961274"/>
                  </a:lnTo>
                  <a:lnTo>
                    <a:pt x="1290046" y="1002842"/>
                  </a:lnTo>
                  <a:lnTo>
                    <a:pt x="1267248" y="1042787"/>
                  </a:lnTo>
                  <a:lnTo>
                    <a:pt x="1241901" y="1080993"/>
                  </a:lnTo>
                  <a:lnTo>
                    <a:pt x="1214122" y="1117346"/>
                  </a:lnTo>
                  <a:lnTo>
                    <a:pt x="1184026" y="1151729"/>
                  </a:lnTo>
                  <a:lnTo>
                    <a:pt x="1151729" y="1184026"/>
                  </a:lnTo>
                  <a:lnTo>
                    <a:pt x="1117346" y="1214122"/>
                  </a:lnTo>
                  <a:lnTo>
                    <a:pt x="1080993" y="1241901"/>
                  </a:lnTo>
                  <a:lnTo>
                    <a:pt x="1042787" y="1267248"/>
                  </a:lnTo>
                  <a:lnTo>
                    <a:pt x="1002842" y="1290046"/>
                  </a:lnTo>
                  <a:lnTo>
                    <a:pt x="961274" y="1310179"/>
                  </a:lnTo>
                  <a:lnTo>
                    <a:pt x="918200" y="1327533"/>
                  </a:lnTo>
                  <a:lnTo>
                    <a:pt x="873734" y="1341991"/>
                  </a:lnTo>
                  <a:lnTo>
                    <a:pt x="827993" y="1353438"/>
                  </a:lnTo>
                  <a:lnTo>
                    <a:pt x="781093" y="1361757"/>
                  </a:lnTo>
                  <a:lnTo>
                    <a:pt x="733148" y="1366834"/>
                  </a:lnTo>
                  <a:lnTo>
                    <a:pt x="684276" y="1368552"/>
                  </a:lnTo>
                  <a:lnTo>
                    <a:pt x="635403" y="1366834"/>
                  </a:lnTo>
                  <a:lnTo>
                    <a:pt x="587458" y="1361757"/>
                  </a:lnTo>
                  <a:lnTo>
                    <a:pt x="540558" y="1353438"/>
                  </a:lnTo>
                  <a:lnTo>
                    <a:pt x="494817" y="1341991"/>
                  </a:lnTo>
                  <a:lnTo>
                    <a:pt x="450351" y="1327533"/>
                  </a:lnTo>
                  <a:lnTo>
                    <a:pt x="407277" y="1310179"/>
                  </a:lnTo>
                  <a:lnTo>
                    <a:pt x="365709" y="1290046"/>
                  </a:lnTo>
                  <a:lnTo>
                    <a:pt x="325764" y="1267248"/>
                  </a:lnTo>
                  <a:lnTo>
                    <a:pt x="287558" y="1241901"/>
                  </a:lnTo>
                  <a:lnTo>
                    <a:pt x="251205" y="1214122"/>
                  </a:lnTo>
                  <a:lnTo>
                    <a:pt x="216822" y="1184026"/>
                  </a:lnTo>
                  <a:lnTo>
                    <a:pt x="184525" y="1151729"/>
                  </a:lnTo>
                  <a:lnTo>
                    <a:pt x="154429" y="1117346"/>
                  </a:lnTo>
                  <a:lnTo>
                    <a:pt x="126650" y="1080993"/>
                  </a:lnTo>
                  <a:lnTo>
                    <a:pt x="101303" y="1042787"/>
                  </a:lnTo>
                  <a:lnTo>
                    <a:pt x="78505" y="1002842"/>
                  </a:lnTo>
                  <a:lnTo>
                    <a:pt x="58372" y="961274"/>
                  </a:lnTo>
                  <a:lnTo>
                    <a:pt x="41018" y="918200"/>
                  </a:lnTo>
                  <a:lnTo>
                    <a:pt x="26560" y="873734"/>
                  </a:lnTo>
                  <a:lnTo>
                    <a:pt x="15113" y="827993"/>
                  </a:lnTo>
                  <a:lnTo>
                    <a:pt x="6794" y="781093"/>
                  </a:lnTo>
                  <a:lnTo>
                    <a:pt x="1717" y="733148"/>
                  </a:lnTo>
                  <a:lnTo>
                    <a:pt x="0" y="684276"/>
                  </a:lnTo>
                  <a:close/>
                </a:path>
                <a:path w="1369059" h="1369060">
                  <a:moveTo>
                    <a:pt x="159765" y="684276"/>
                  </a:moveTo>
                  <a:lnTo>
                    <a:pt x="161909" y="732018"/>
                  </a:lnTo>
                  <a:lnTo>
                    <a:pt x="168216" y="778559"/>
                  </a:lnTo>
                  <a:lnTo>
                    <a:pt x="178501" y="823714"/>
                  </a:lnTo>
                  <a:lnTo>
                    <a:pt x="192579" y="867297"/>
                  </a:lnTo>
                  <a:lnTo>
                    <a:pt x="210266" y="909124"/>
                  </a:lnTo>
                  <a:lnTo>
                    <a:pt x="231375" y="949009"/>
                  </a:lnTo>
                  <a:lnTo>
                    <a:pt x="255722" y="986768"/>
                  </a:lnTo>
                  <a:lnTo>
                    <a:pt x="283121" y="1022214"/>
                  </a:lnTo>
                  <a:lnTo>
                    <a:pt x="313388" y="1055163"/>
                  </a:lnTo>
                  <a:lnTo>
                    <a:pt x="346337" y="1085430"/>
                  </a:lnTo>
                  <a:lnTo>
                    <a:pt x="381783" y="1112829"/>
                  </a:lnTo>
                  <a:lnTo>
                    <a:pt x="419542" y="1137176"/>
                  </a:lnTo>
                  <a:lnTo>
                    <a:pt x="459427" y="1158285"/>
                  </a:lnTo>
                  <a:lnTo>
                    <a:pt x="501254" y="1175972"/>
                  </a:lnTo>
                  <a:lnTo>
                    <a:pt x="544837" y="1190050"/>
                  </a:lnTo>
                  <a:lnTo>
                    <a:pt x="589992" y="1200335"/>
                  </a:lnTo>
                  <a:lnTo>
                    <a:pt x="636533" y="1206642"/>
                  </a:lnTo>
                  <a:lnTo>
                    <a:pt x="684276" y="1208786"/>
                  </a:lnTo>
                  <a:lnTo>
                    <a:pt x="732018" y="1206642"/>
                  </a:lnTo>
                  <a:lnTo>
                    <a:pt x="778559" y="1200335"/>
                  </a:lnTo>
                  <a:lnTo>
                    <a:pt x="823714" y="1190050"/>
                  </a:lnTo>
                  <a:lnTo>
                    <a:pt x="867297" y="1175972"/>
                  </a:lnTo>
                  <a:lnTo>
                    <a:pt x="909124" y="1158285"/>
                  </a:lnTo>
                  <a:lnTo>
                    <a:pt x="949009" y="1137176"/>
                  </a:lnTo>
                  <a:lnTo>
                    <a:pt x="986768" y="1112829"/>
                  </a:lnTo>
                  <a:lnTo>
                    <a:pt x="1022214" y="1085430"/>
                  </a:lnTo>
                  <a:lnTo>
                    <a:pt x="1055163" y="1055163"/>
                  </a:lnTo>
                  <a:lnTo>
                    <a:pt x="1085430" y="1022214"/>
                  </a:lnTo>
                  <a:lnTo>
                    <a:pt x="1112829" y="986768"/>
                  </a:lnTo>
                  <a:lnTo>
                    <a:pt x="1137176" y="949009"/>
                  </a:lnTo>
                  <a:lnTo>
                    <a:pt x="1158285" y="909124"/>
                  </a:lnTo>
                  <a:lnTo>
                    <a:pt x="1175972" y="867297"/>
                  </a:lnTo>
                  <a:lnTo>
                    <a:pt x="1190050" y="823714"/>
                  </a:lnTo>
                  <a:lnTo>
                    <a:pt x="1200335" y="778559"/>
                  </a:lnTo>
                  <a:lnTo>
                    <a:pt x="1206642" y="732018"/>
                  </a:lnTo>
                  <a:lnTo>
                    <a:pt x="1208786" y="684276"/>
                  </a:lnTo>
                  <a:lnTo>
                    <a:pt x="1206642" y="636533"/>
                  </a:lnTo>
                  <a:lnTo>
                    <a:pt x="1200335" y="589992"/>
                  </a:lnTo>
                  <a:lnTo>
                    <a:pt x="1190050" y="544837"/>
                  </a:lnTo>
                  <a:lnTo>
                    <a:pt x="1175972" y="501254"/>
                  </a:lnTo>
                  <a:lnTo>
                    <a:pt x="1158285" y="459427"/>
                  </a:lnTo>
                  <a:lnTo>
                    <a:pt x="1137176" y="419542"/>
                  </a:lnTo>
                  <a:lnTo>
                    <a:pt x="1112829" y="381783"/>
                  </a:lnTo>
                  <a:lnTo>
                    <a:pt x="1085430" y="346337"/>
                  </a:lnTo>
                  <a:lnTo>
                    <a:pt x="1055163" y="313388"/>
                  </a:lnTo>
                  <a:lnTo>
                    <a:pt x="1022214" y="283121"/>
                  </a:lnTo>
                  <a:lnTo>
                    <a:pt x="986768" y="255722"/>
                  </a:lnTo>
                  <a:lnTo>
                    <a:pt x="949009" y="231375"/>
                  </a:lnTo>
                  <a:lnTo>
                    <a:pt x="909124" y="210266"/>
                  </a:lnTo>
                  <a:lnTo>
                    <a:pt x="867297" y="192579"/>
                  </a:lnTo>
                  <a:lnTo>
                    <a:pt x="823714" y="178501"/>
                  </a:lnTo>
                  <a:lnTo>
                    <a:pt x="778559" y="168216"/>
                  </a:lnTo>
                  <a:lnTo>
                    <a:pt x="732018" y="161909"/>
                  </a:lnTo>
                  <a:lnTo>
                    <a:pt x="684276" y="159765"/>
                  </a:lnTo>
                  <a:lnTo>
                    <a:pt x="636533" y="161909"/>
                  </a:lnTo>
                  <a:lnTo>
                    <a:pt x="589992" y="168216"/>
                  </a:lnTo>
                  <a:lnTo>
                    <a:pt x="544837" y="178501"/>
                  </a:lnTo>
                  <a:lnTo>
                    <a:pt x="501254" y="192579"/>
                  </a:lnTo>
                  <a:lnTo>
                    <a:pt x="459427" y="210266"/>
                  </a:lnTo>
                  <a:lnTo>
                    <a:pt x="419542" y="231375"/>
                  </a:lnTo>
                  <a:lnTo>
                    <a:pt x="381783" y="255722"/>
                  </a:lnTo>
                  <a:lnTo>
                    <a:pt x="346337" y="283121"/>
                  </a:lnTo>
                  <a:lnTo>
                    <a:pt x="313388" y="313388"/>
                  </a:lnTo>
                  <a:lnTo>
                    <a:pt x="283121" y="346337"/>
                  </a:lnTo>
                  <a:lnTo>
                    <a:pt x="255722" y="381783"/>
                  </a:lnTo>
                  <a:lnTo>
                    <a:pt x="231375" y="419542"/>
                  </a:lnTo>
                  <a:lnTo>
                    <a:pt x="210266" y="459427"/>
                  </a:lnTo>
                  <a:lnTo>
                    <a:pt x="192579" y="501254"/>
                  </a:lnTo>
                  <a:lnTo>
                    <a:pt x="178501" y="544837"/>
                  </a:lnTo>
                  <a:lnTo>
                    <a:pt x="168216" y="589992"/>
                  </a:lnTo>
                  <a:lnTo>
                    <a:pt x="161909" y="636533"/>
                  </a:lnTo>
                  <a:lnTo>
                    <a:pt x="159765" y="684276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3728"/>
            <a:ext cx="3101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Basic</a:t>
            </a:r>
            <a:r>
              <a:rPr sz="3600" spc="-70" dirty="0"/>
              <a:t> </a:t>
            </a:r>
            <a:r>
              <a:rPr sz="3600" dirty="0"/>
              <a:t>concepts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137844"/>
            <a:ext cx="8225155" cy="460756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1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Access control security</a:t>
            </a:r>
            <a:r>
              <a:rPr sz="3200" spc="-8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models:</a:t>
            </a:r>
            <a:endParaRPr sz="32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605"/>
              </a:spcBef>
              <a:buFont typeface="Arial"/>
              <a:buChar char="–"/>
              <a:tabLst>
                <a:tab pos="756920" algn="l"/>
              </a:tabLst>
            </a:pPr>
            <a:r>
              <a:rPr sz="2400" i="1" spc="-5" dirty="0">
                <a:latin typeface="Arial"/>
                <a:cs typeface="Arial"/>
              </a:rPr>
              <a:t>How </a:t>
            </a:r>
            <a:r>
              <a:rPr sz="2400" i="1" dirty="0">
                <a:latin typeface="Arial"/>
                <a:cs typeface="Arial"/>
              </a:rPr>
              <a:t>to </a:t>
            </a:r>
            <a:r>
              <a:rPr sz="2400" i="1" spc="-5" dirty="0">
                <a:latin typeface="Arial"/>
                <a:cs typeface="Arial"/>
              </a:rPr>
              <a:t>define which subjects </a:t>
            </a:r>
            <a:r>
              <a:rPr sz="2400" i="1" dirty="0">
                <a:latin typeface="Arial"/>
                <a:cs typeface="Arial"/>
              </a:rPr>
              <a:t>can </a:t>
            </a:r>
            <a:r>
              <a:rPr sz="2400" i="1" spc="-5" dirty="0">
                <a:latin typeface="Arial"/>
                <a:cs typeface="Arial"/>
              </a:rPr>
              <a:t>access which</a:t>
            </a:r>
            <a:r>
              <a:rPr sz="2400" i="1" spc="10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objects</a:t>
            </a:r>
            <a:endParaRPr sz="24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400" i="1" spc="-5" dirty="0">
                <a:latin typeface="Arial"/>
                <a:cs typeface="Arial"/>
              </a:rPr>
              <a:t>with which </a:t>
            </a:r>
            <a:r>
              <a:rPr sz="2400" i="1" dirty="0">
                <a:latin typeface="Arial"/>
                <a:cs typeface="Arial"/>
              </a:rPr>
              <a:t>access</a:t>
            </a:r>
            <a:r>
              <a:rPr sz="2400" i="1" spc="25" dirty="0">
                <a:latin typeface="Arial"/>
                <a:cs typeface="Arial"/>
              </a:rPr>
              <a:t> </a:t>
            </a:r>
            <a:r>
              <a:rPr sz="2400" i="1" spc="-10" dirty="0">
                <a:latin typeface="Arial"/>
                <a:cs typeface="Arial"/>
              </a:rPr>
              <a:t>modes?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Three </a:t>
            </a:r>
            <a:r>
              <a:rPr sz="2800" dirty="0">
                <a:latin typeface="Arial"/>
                <a:cs typeface="Arial"/>
              </a:rPr>
              <a:t>classical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approaches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Discretionary Access Control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(DAC)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Mandatory </a:t>
            </a:r>
            <a:r>
              <a:rPr sz="2400" dirty="0">
                <a:latin typeface="Arial"/>
                <a:cs typeface="Arial"/>
              </a:rPr>
              <a:t>access </a:t>
            </a:r>
            <a:r>
              <a:rPr sz="2400" spc="-5" dirty="0">
                <a:latin typeface="Arial"/>
                <a:cs typeface="Arial"/>
              </a:rPr>
              <a:t>control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(MAC)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Role-Based Access Control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(RBAC)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Advanced approach for distributed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environments: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Attribute-Based Access Control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(ABAC)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525"/>
              </a:spcBef>
              <a:buChar char="•"/>
              <a:tabLst>
                <a:tab pos="1155700" algn="l"/>
                <a:tab pos="1156335" algn="l"/>
              </a:tabLst>
            </a:pPr>
            <a:r>
              <a:rPr sz="2200" spc="-5" dirty="0">
                <a:latin typeface="Arial"/>
                <a:cs typeface="Arial"/>
              </a:rPr>
              <a:t>Generalisation of DAC, </a:t>
            </a:r>
            <a:r>
              <a:rPr sz="2200" spc="-10" dirty="0">
                <a:latin typeface="Arial"/>
                <a:cs typeface="Arial"/>
              </a:rPr>
              <a:t>MAC </a:t>
            </a:r>
            <a:r>
              <a:rPr sz="2200" spc="-5" dirty="0">
                <a:latin typeface="Arial"/>
                <a:cs typeface="Arial"/>
              </a:rPr>
              <a:t>and</a:t>
            </a:r>
            <a:r>
              <a:rPr sz="2200" spc="4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RBAC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3728"/>
            <a:ext cx="2998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Access</a:t>
            </a:r>
            <a:r>
              <a:rPr sz="3600" spc="-45" dirty="0"/>
              <a:t> </a:t>
            </a:r>
            <a:r>
              <a:rPr sz="3600" spc="-5" dirty="0"/>
              <a:t>modes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155300"/>
            <a:ext cx="7966075" cy="384746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9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Modes 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access:</a:t>
            </a:r>
            <a:endParaRPr sz="2800">
              <a:latin typeface="Arial"/>
              <a:cs typeface="Arial"/>
            </a:endParaRPr>
          </a:p>
          <a:p>
            <a:pPr marL="756285" marR="134620" lvl="1" indent="-287020">
              <a:lnSpc>
                <a:spcPct val="100000"/>
              </a:lnSpc>
              <a:spcBef>
                <a:spcPts val="50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i="1" dirty="0">
                <a:latin typeface="Arial"/>
                <a:cs typeface="Arial"/>
              </a:rPr>
              <a:t>Authorizations specify the access permissions of</a:t>
            </a:r>
            <a:r>
              <a:rPr sz="2000" b="1" i="1" spc="-17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subjects  (users) when accessing objects</a:t>
            </a:r>
            <a:r>
              <a:rPr sz="2000" b="1" i="1" spc="-12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(resources)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If </a:t>
            </a:r>
            <a:r>
              <a:rPr sz="2400" spc="-5" dirty="0">
                <a:latin typeface="Arial"/>
                <a:cs typeface="Arial"/>
              </a:rPr>
              <a:t>you </a:t>
            </a:r>
            <a:r>
              <a:rPr sz="2400" dirty="0">
                <a:latin typeface="Arial"/>
                <a:cs typeface="Arial"/>
              </a:rPr>
              <a:t>are authorized to access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resource, </a:t>
            </a:r>
            <a:r>
              <a:rPr sz="2400" spc="-5" dirty="0">
                <a:latin typeface="Arial"/>
                <a:cs typeface="Arial"/>
              </a:rPr>
              <a:t>what are you  allowed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do </a:t>
            </a:r>
            <a:r>
              <a:rPr sz="2400" dirty="0">
                <a:latin typeface="Arial"/>
                <a:cs typeface="Arial"/>
              </a:rPr>
              <a:t>to 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resource?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Example: possible access permissions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include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read -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observe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write – observe and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alter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execute – neither observe nor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alter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append -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alter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0692" y="5364649"/>
            <a:ext cx="731181" cy="7801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381"/>
            <a:ext cx="7223759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DAC /</a:t>
            </a:r>
            <a:r>
              <a:rPr spc="-15" dirty="0"/>
              <a:t> </a:t>
            </a:r>
            <a:r>
              <a:rPr spc="-5" dirty="0"/>
              <a:t>MAC</a:t>
            </a:r>
          </a:p>
          <a:p>
            <a:pPr marL="12700">
              <a:lnSpc>
                <a:spcPct val="100000"/>
              </a:lnSpc>
            </a:pPr>
            <a:r>
              <a:rPr dirty="0"/>
              <a:t>According to the </a:t>
            </a:r>
            <a:r>
              <a:rPr spc="-5" dirty="0"/>
              <a:t>Orange Book</a:t>
            </a:r>
            <a:r>
              <a:rPr spc="-125" dirty="0"/>
              <a:t> </a:t>
            </a:r>
            <a:r>
              <a:rPr dirty="0"/>
              <a:t>(TCSEC)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9791" y="1284478"/>
            <a:ext cx="6564630" cy="163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TCSEC (1985) specifies </a:t>
            </a:r>
            <a:r>
              <a:rPr sz="2400" dirty="0">
                <a:latin typeface="Arial"/>
                <a:cs typeface="Arial"/>
              </a:rPr>
              <a:t>two </a:t>
            </a:r>
            <a:r>
              <a:rPr sz="2400" spc="-5" dirty="0">
                <a:latin typeface="Arial"/>
                <a:cs typeface="Arial"/>
              </a:rPr>
              <a:t>AC </a:t>
            </a:r>
            <a:r>
              <a:rPr sz="2400" dirty="0">
                <a:latin typeface="Arial"/>
                <a:cs typeface="Arial"/>
              </a:rPr>
              <a:t>security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1740"/>
              </a:spcBef>
              <a:buChar char="•"/>
              <a:tabLst>
                <a:tab pos="203200" algn="l"/>
              </a:tabLst>
            </a:pPr>
            <a:r>
              <a:rPr sz="2400" spc="-5" dirty="0">
                <a:latin typeface="Arial"/>
                <a:cs typeface="Arial"/>
              </a:rPr>
              <a:t>Discretionary </a:t>
            </a:r>
            <a:r>
              <a:rPr sz="2400" dirty="0">
                <a:latin typeface="Arial"/>
                <a:cs typeface="Arial"/>
              </a:rPr>
              <a:t>AC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(DAC)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AC policy based on user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identities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155"/>
              </a:spcBef>
              <a:buChar char="–"/>
              <a:tabLst>
                <a:tab pos="756285" algn="l"/>
                <a:tab pos="756920" algn="l"/>
                <a:tab pos="2419350" algn="l"/>
              </a:tabLst>
            </a:pPr>
            <a:r>
              <a:rPr sz="2000" dirty="0">
                <a:latin typeface="Arial"/>
                <a:cs typeface="Arial"/>
              </a:rPr>
              <a:t>e.g.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John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has	</a:t>
            </a:r>
            <a:r>
              <a:rPr sz="2000" i="1" spc="-5" dirty="0">
                <a:latin typeface="Arial"/>
                <a:cs typeface="Arial"/>
              </a:rPr>
              <a:t>(</a:t>
            </a:r>
            <a:r>
              <a:rPr sz="2000" b="1" spc="-5" dirty="0">
                <a:latin typeface="Courier New"/>
                <a:cs typeface="Courier New"/>
              </a:rPr>
              <a:t>r,w)</a:t>
            </a:r>
            <a:r>
              <a:rPr sz="2000" b="1" spc="-735" dirty="0">
                <a:latin typeface="Courier New"/>
                <a:cs typeface="Courier New"/>
              </a:rPr>
              <a:t> </a:t>
            </a:r>
            <a:r>
              <a:rPr sz="2000" i="1" dirty="0">
                <a:latin typeface="Arial"/>
                <a:cs typeface="Arial"/>
              </a:rPr>
              <a:t>- access to HR-files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9791" y="4261557"/>
            <a:ext cx="5268595" cy="10991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03200" indent="-190500">
              <a:lnSpc>
                <a:spcPct val="100000"/>
              </a:lnSpc>
              <a:spcBef>
                <a:spcPts val="385"/>
              </a:spcBef>
              <a:buChar char="•"/>
              <a:tabLst>
                <a:tab pos="203200" algn="l"/>
              </a:tabLst>
            </a:pPr>
            <a:r>
              <a:rPr sz="2400" spc="-5" dirty="0">
                <a:latin typeface="Arial"/>
                <a:cs typeface="Arial"/>
              </a:rPr>
              <a:t>Mandatory AC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(MAC)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AC policy based on security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labels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e.g. </a:t>
            </a:r>
            <a:r>
              <a:rPr sz="2000" i="1" dirty="0">
                <a:latin typeface="Arial"/>
                <a:cs typeface="Arial"/>
              </a:rPr>
              <a:t>secret clearance needed for</a:t>
            </a:r>
            <a:r>
              <a:rPr sz="2000" i="1" spc="-16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access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56854" y="6275019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34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897126" y="2971800"/>
          <a:ext cx="2160269" cy="1127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HR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Sales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John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r,w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98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Mary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r,w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71032" y="1714500"/>
            <a:ext cx="3023616" cy="403402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549643" y="5735828"/>
            <a:ext cx="222758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Orange Book,</a:t>
            </a:r>
            <a:r>
              <a:rPr sz="2000" i="1" spc="-114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1985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19883" y="5318759"/>
            <a:ext cx="1438910" cy="862965"/>
            <a:chOff x="2119883" y="5318759"/>
            <a:chExt cx="1438910" cy="86296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8708" y="5388863"/>
              <a:ext cx="179832" cy="17983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9883" y="5318759"/>
              <a:ext cx="862583" cy="86258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002151" y="5702909"/>
            <a:ext cx="7620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Arial"/>
                <a:cs typeface="Arial"/>
              </a:rPr>
              <a:t>Sec</a:t>
            </a:r>
            <a:r>
              <a:rPr sz="2000" i="1" spc="5" dirty="0">
                <a:latin typeface="Arial"/>
                <a:cs typeface="Arial"/>
              </a:rPr>
              <a:t>r</a:t>
            </a:r>
            <a:r>
              <a:rPr sz="2000" i="1" dirty="0">
                <a:latin typeface="Arial"/>
                <a:cs typeface="Arial"/>
              </a:rPr>
              <a:t>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3728"/>
            <a:ext cx="73666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DAC </a:t>
            </a:r>
            <a:r>
              <a:rPr sz="3600" dirty="0"/>
              <a:t>– Discretionary Access</a:t>
            </a:r>
            <a:r>
              <a:rPr sz="3600" spc="-75" dirty="0"/>
              <a:t> </a:t>
            </a:r>
            <a:r>
              <a:rPr sz="3600" spc="-5" dirty="0"/>
              <a:t>Control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93851" y="1395729"/>
            <a:ext cx="7802245" cy="4137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95"/>
              </a:spcBef>
              <a:buChar char="•"/>
              <a:tabLst>
                <a:tab pos="469900" algn="l"/>
                <a:tab pos="470534" algn="l"/>
              </a:tabLst>
            </a:pPr>
            <a:r>
              <a:rPr sz="2800" spc="-5" dirty="0">
                <a:latin typeface="Arial"/>
                <a:cs typeface="Arial"/>
              </a:rPr>
              <a:t>Access </a:t>
            </a:r>
            <a:r>
              <a:rPr sz="2800" dirty="0">
                <a:latin typeface="Arial"/>
                <a:cs typeface="Arial"/>
              </a:rPr>
              <a:t>authorization </a:t>
            </a:r>
            <a:r>
              <a:rPr sz="2800" spc="-5" dirty="0">
                <a:latin typeface="Arial"/>
                <a:cs typeface="Arial"/>
              </a:rPr>
              <a:t>is specified </a:t>
            </a:r>
            <a:r>
              <a:rPr sz="2800" dirty="0">
                <a:latin typeface="Arial"/>
                <a:cs typeface="Arial"/>
              </a:rPr>
              <a:t>and enforced  based </a:t>
            </a:r>
            <a:r>
              <a:rPr sz="2800" spc="-5" dirty="0">
                <a:latin typeface="Arial"/>
                <a:cs typeface="Arial"/>
              </a:rPr>
              <a:t>on the </a:t>
            </a:r>
            <a:r>
              <a:rPr sz="2800" dirty="0">
                <a:latin typeface="Arial"/>
                <a:cs typeface="Arial"/>
              </a:rPr>
              <a:t>identity </a:t>
            </a:r>
            <a:r>
              <a:rPr sz="2800" spc="-5" dirty="0">
                <a:latin typeface="Arial"/>
                <a:cs typeface="Arial"/>
              </a:rPr>
              <a:t>of the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user</a:t>
            </a:r>
            <a:r>
              <a:rPr sz="2600" spc="5" dirty="0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  <a:p>
            <a:pPr marL="469900" marR="1195705" indent="-457834">
              <a:lnSpc>
                <a:spcPct val="100000"/>
              </a:lnSpc>
              <a:spcBef>
                <a:spcPts val="675"/>
              </a:spcBef>
              <a:buChar char="•"/>
              <a:tabLst>
                <a:tab pos="469900" algn="l"/>
                <a:tab pos="470534" algn="l"/>
              </a:tabLst>
            </a:pPr>
            <a:r>
              <a:rPr sz="2800" spc="-5" dirty="0">
                <a:latin typeface="Arial"/>
                <a:cs typeface="Arial"/>
              </a:rPr>
              <a:t>DAC is typically implemented with ACL  (Access Control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Lists)</a:t>
            </a:r>
            <a:endParaRPr sz="2800">
              <a:latin typeface="Arial"/>
              <a:cs typeface="Arial"/>
            </a:endParaRPr>
          </a:p>
          <a:p>
            <a:pPr marL="469900" marR="497840" indent="-457834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  <a:tab pos="470534" algn="l"/>
              </a:tabLst>
            </a:pPr>
            <a:r>
              <a:rPr sz="2800" spc="-10" dirty="0">
                <a:latin typeface="Arial"/>
                <a:cs typeface="Arial"/>
              </a:rPr>
              <a:t>DAC </a:t>
            </a:r>
            <a:r>
              <a:rPr sz="2800" spc="-5" dirty="0">
                <a:latin typeface="Arial"/>
                <a:cs typeface="Arial"/>
              </a:rPr>
              <a:t>is </a:t>
            </a:r>
            <a:r>
              <a:rPr sz="2800" dirty="0">
                <a:latin typeface="Arial"/>
                <a:cs typeface="Arial"/>
              </a:rPr>
              <a:t>discretionary </a:t>
            </a:r>
            <a:r>
              <a:rPr sz="2800" spc="-5" dirty="0">
                <a:latin typeface="Arial"/>
                <a:cs typeface="Arial"/>
              </a:rPr>
              <a:t>in the </a:t>
            </a:r>
            <a:r>
              <a:rPr sz="2800" dirty="0">
                <a:latin typeface="Arial"/>
                <a:cs typeface="Arial"/>
              </a:rPr>
              <a:t>sense </a:t>
            </a:r>
            <a:r>
              <a:rPr sz="2800" spc="-5" dirty="0">
                <a:latin typeface="Arial"/>
                <a:cs typeface="Arial"/>
              </a:rPr>
              <a:t>that the  owner of the </a:t>
            </a:r>
            <a:r>
              <a:rPr sz="2800" dirty="0">
                <a:latin typeface="Arial"/>
                <a:cs typeface="Arial"/>
              </a:rPr>
              <a:t>resource </a:t>
            </a:r>
            <a:r>
              <a:rPr sz="2800" spc="-5" dirty="0">
                <a:latin typeface="Arial"/>
                <a:cs typeface="Arial"/>
              </a:rPr>
              <a:t>can </a:t>
            </a:r>
            <a:r>
              <a:rPr sz="2800" dirty="0">
                <a:latin typeface="Arial"/>
                <a:cs typeface="Arial"/>
              </a:rPr>
              <a:t>decide </a:t>
            </a:r>
            <a:r>
              <a:rPr sz="2800" spc="-5" dirty="0">
                <a:latin typeface="Arial"/>
                <a:cs typeface="Arial"/>
              </a:rPr>
              <a:t>at </a:t>
            </a:r>
            <a:r>
              <a:rPr sz="2800" dirty="0">
                <a:latin typeface="Arial"/>
                <a:cs typeface="Arial"/>
              </a:rPr>
              <a:t>his/her  discretion </a:t>
            </a:r>
            <a:r>
              <a:rPr sz="2800" spc="-5" dirty="0">
                <a:latin typeface="Arial"/>
                <a:cs typeface="Arial"/>
              </a:rPr>
              <a:t>who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authorized</a:t>
            </a:r>
            <a:endParaRPr sz="28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675"/>
              </a:spcBef>
              <a:buChar char="•"/>
              <a:tabLst>
                <a:tab pos="469900" algn="l"/>
                <a:tab pos="470534" algn="l"/>
              </a:tabLst>
            </a:pPr>
            <a:r>
              <a:rPr sz="2800" spc="-5" dirty="0">
                <a:latin typeface="Arial"/>
                <a:cs typeface="Arial"/>
              </a:rPr>
              <a:t>Operating systems using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DAC:</a:t>
            </a:r>
            <a:endParaRPr sz="2800">
              <a:latin typeface="Arial"/>
              <a:cs typeface="Arial"/>
            </a:endParaRPr>
          </a:p>
          <a:p>
            <a:pPr marL="412115">
              <a:lnSpc>
                <a:spcPct val="100000"/>
              </a:lnSpc>
              <a:spcBef>
                <a:spcPts val="595"/>
              </a:spcBef>
              <a:tabLst>
                <a:tab pos="782320" algn="l"/>
              </a:tabLst>
            </a:pPr>
            <a:r>
              <a:rPr sz="2400" dirty="0">
                <a:latin typeface="Arial"/>
                <a:cs typeface="Arial"/>
              </a:rPr>
              <a:t>–	</a:t>
            </a:r>
            <a:r>
              <a:rPr sz="2400" spc="-5" dirty="0">
                <a:latin typeface="Arial"/>
                <a:cs typeface="Arial"/>
              </a:rPr>
              <a:t>Windows and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Linux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82626"/>
            <a:ext cx="3051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DAC</a:t>
            </a:r>
            <a:r>
              <a:rPr sz="3600" spc="-70" dirty="0"/>
              <a:t> </a:t>
            </a:r>
            <a:r>
              <a:rPr sz="3600" dirty="0"/>
              <a:t>principles</a:t>
            </a:r>
            <a:endParaRPr sz="360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5491" y="762272"/>
            <a:ext cx="4718685" cy="27330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AC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General list of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authorizations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Impractical, too many empty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cells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Access Control Lists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(ACL)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Associated with an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object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Represent columns from AC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Matrix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Tells who can access the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object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491" y="4274057"/>
            <a:ext cx="17868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AC </a:t>
            </a:r>
            <a:r>
              <a:rPr sz="2400" dirty="0">
                <a:latin typeface="Arial"/>
                <a:cs typeface="Arial"/>
              </a:rPr>
              <a:t>lists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Symbol"/>
                <a:cs typeface="Symbol"/>
              </a:rPr>
              <a:t></a:t>
            </a:r>
            <a:endParaRPr sz="2400">
              <a:latin typeface="Symbol"/>
              <a:cs typeface="Symbo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319742"/>
              </p:ext>
            </p:extLst>
          </p:nvPr>
        </p:nvGraphicFramePr>
        <p:xfrm>
          <a:off x="5195887" y="119062"/>
          <a:ext cx="3848100" cy="2962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8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6438">
                <a:tc rowSpan="2"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Columns</a:t>
                      </a:r>
                      <a:r>
                        <a:rPr sz="2000" dirty="0">
                          <a:latin typeface="Symbol"/>
                          <a:cs typeface="Symbol"/>
                        </a:rPr>
                        <a:t></a:t>
                      </a:r>
                      <a:endParaRPr sz="2000">
                        <a:latin typeface="Symbol"/>
                        <a:cs typeface="Symbo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000" dirty="0">
                          <a:latin typeface="Symbol"/>
                          <a:cs typeface="Symbol"/>
                        </a:rPr>
                        <a:t>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Rows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74549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Objects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842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O1</a:t>
                      </a: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438">
                <a:tc rowSpan="4">
                  <a:txBody>
                    <a:bodyPr/>
                    <a:lstStyle/>
                    <a:p>
                      <a:pPr marL="409575" marR="359410" indent="-4318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Subje</a:t>
                      </a:r>
                      <a:r>
                        <a:rPr sz="2000" spc="1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  names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81915" marB="0" vert="vert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S1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r,w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x</a:t>
                      </a: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r</a:t>
                      </a: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43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1915" marB="0" vert="vert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S2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-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r</a:t>
                      </a: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r,w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4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1915" marB="0" vert="vert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S3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-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x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-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-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1915" marB="0" vert="vert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S4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r,w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x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x</a:t>
                      </a: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x</a:t>
                      </a: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437947" y="3133014"/>
            <a:ext cx="13639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AC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Matrix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271712" y="3708463"/>
          <a:ext cx="1368425" cy="22859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5" dirty="0">
                          <a:latin typeface="Arial"/>
                          <a:cs typeface="Arial"/>
                        </a:rPr>
                        <a:t>O1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S1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45" dirty="0">
                          <a:latin typeface="Arial"/>
                          <a:cs typeface="Arial"/>
                        </a:rPr>
                        <a:t>r,w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S2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S3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-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36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S4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45" dirty="0">
                          <a:latin typeface="Arial"/>
                          <a:cs typeface="Arial"/>
                        </a:rPr>
                        <a:t>r,w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014787" y="3727513"/>
          <a:ext cx="1368425" cy="22859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O2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S1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-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S2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-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S3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x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S4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x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672137" y="3737038"/>
          <a:ext cx="1368425" cy="22859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O3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S1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x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S2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S3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-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36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S4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x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291387" y="3746563"/>
          <a:ext cx="1368425" cy="22859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O4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S1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S2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45" dirty="0">
                          <a:latin typeface="Arial"/>
                          <a:cs typeface="Arial"/>
                        </a:rPr>
                        <a:t>r,w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S3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-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S4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x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05478" y="1514602"/>
            <a:ext cx="4351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89583"/>
              <a:buFont typeface="Symbol"/>
              <a:buChar char="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Access applied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directory: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62678" y="1871827"/>
            <a:ext cx="4376420" cy="10058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265"/>
              </a:spcBef>
              <a:buClr>
                <a:srgbClr val="000000"/>
              </a:buClr>
              <a:buSzPct val="80000"/>
              <a:buFont typeface="Symbol"/>
              <a:buChar char=""/>
              <a:tabLst>
                <a:tab pos="299085" algn="l"/>
                <a:tab pos="299720" algn="l"/>
              </a:tabLst>
            </a:pPr>
            <a:r>
              <a:rPr sz="2000" b="1" u="heavy" spc="-5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Courier New"/>
                <a:cs typeface="Courier New"/>
              </a:rPr>
              <a:t>read:</a:t>
            </a:r>
            <a:r>
              <a:rPr sz="2000" b="1" spc="-680" dirty="0">
                <a:solidFill>
                  <a:srgbClr val="333399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latin typeface="Arial"/>
                <a:cs typeface="Arial"/>
              </a:rPr>
              <a:t>list contents of dir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170"/>
              </a:spcBef>
              <a:buClr>
                <a:srgbClr val="000000"/>
              </a:buClr>
              <a:buSzPct val="80000"/>
              <a:buFont typeface="Symbol"/>
              <a:buChar char=""/>
              <a:tabLst>
                <a:tab pos="299085" algn="l"/>
                <a:tab pos="299720" algn="l"/>
              </a:tabLst>
            </a:pPr>
            <a:r>
              <a:rPr sz="2000" b="1" u="heavy" spc="-5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Courier New"/>
                <a:cs typeface="Courier New"/>
              </a:rPr>
              <a:t>write:</a:t>
            </a:r>
            <a:r>
              <a:rPr sz="2000" b="1" spc="-710" dirty="0">
                <a:solidFill>
                  <a:srgbClr val="333399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latin typeface="Arial"/>
                <a:cs typeface="Arial"/>
              </a:rPr>
              <a:t>create or rename </a:t>
            </a:r>
            <a:r>
              <a:rPr sz="2000" spc="-5" dirty="0">
                <a:latin typeface="Arial"/>
                <a:cs typeface="Arial"/>
              </a:rPr>
              <a:t>files </a:t>
            </a:r>
            <a:r>
              <a:rPr sz="2000" dirty="0">
                <a:latin typeface="Arial"/>
                <a:cs typeface="Arial"/>
              </a:rPr>
              <a:t>in dir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180"/>
              </a:spcBef>
              <a:buClr>
                <a:srgbClr val="000000"/>
              </a:buClr>
              <a:buSzPct val="80000"/>
              <a:buFont typeface="Symbol"/>
              <a:buChar char=""/>
              <a:tabLst>
                <a:tab pos="299085" algn="l"/>
                <a:tab pos="299720" algn="l"/>
              </a:tabLst>
            </a:pPr>
            <a:r>
              <a:rPr sz="2000" b="1" u="heavy" spc="-5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Courier New"/>
                <a:cs typeface="Courier New"/>
              </a:rPr>
              <a:t>execute:</a:t>
            </a:r>
            <a:r>
              <a:rPr sz="2000" b="1" spc="-640" dirty="0">
                <a:solidFill>
                  <a:srgbClr val="333399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latin typeface="Arial"/>
                <a:cs typeface="Arial"/>
              </a:rPr>
              <a:t>search directory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4668" y="968755"/>
            <a:ext cx="6243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Each file and directory has an associated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4668" y="1560067"/>
            <a:ext cx="3652520" cy="1289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710" indent="-207645">
              <a:lnSpc>
                <a:spcPts val="2815"/>
              </a:lnSpc>
              <a:spcBef>
                <a:spcPts val="100"/>
              </a:spcBef>
              <a:buSzPct val="85416"/>
              <a:buFont typeface="Symbol"/>
              <a:buChar char=""/>
              <a:tabLst>
                <a:tab pos="220345" algn="l"/>
              </a:tabLst>
            </a:pPr>
            <a:r>
              <a:rPr sz="2400" spc="-5" dirty="0">
                <a:latin typeface="Arial"/>
                <a:cs typeface="Arial"/>
              </a:rPr>
              <a:t>Three </a:t>
            </a:r>
            <a:r>
              <a:rPr sz="2400" dirty="0">
                <a:latin typeface="Arial"/>
                <a:cs typeface="Arial"/>
              </a:rPr>
              <a:t>access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operations: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335"/>
              </a:lnSpc>
            </a:pPr>
            <a:r>
              <a:rPr sz="1600" spc="-5" dirty="0">
                <a:latin typeface="Symbol"/>
                <a:cs typeface="Symbol"/>
              </a:rPr>
              <a:t></a:t>
            </a:r>
            <a:r>
              <a:rPr sz="2000" b="1" u="heavy" spc="-5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Courier New"/>
                <a:cs typeface="Courier New"/>
              </a:rPr>
              <a:t>read</a:t>
            </a:r>
            <a:r>
              <a:rPr sz="2000" b="1" spc="-5" dirty="0">
                <a:latin typeface="Courier New"/>
                <a:cs typeface="Courier New"/>
              </a:rPr>
              <a:t>:</a:t>
            </a:r>
            <a:r>
              <a:rPr sz="2000" b="1" spc="-755" dirty="0">
                <a:latin typeface="Courier New"/>
                <a:cs typeface="Courier New"/>
              </a:rPr>
              <a:t> </a:t>
            </a:r>
            <a:r>
              <a:rPr sz="2000" dirty="0">
                <a:latin typeface="Arial"/>
                <a:cs typeface="Arial"/>
              </a:rPr>
              <a:t>from a </a:t>
            </a:r>
            <a:r>
              <a:rPr sz="2000" spc="-5" dirty="0">
                <a:latin typeface="Arial"/>
                <a:cs typeface="Arial"/>
              </a:rPr>
              <a:t>file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latin typeface="Symbol"/>
                <a:cs typeface="Symbol"/>
              </a:rPr>
              <a:t></a:t>
            </a:r>
            <a:r>
              <a:rPr sz="2000" b="1" u="heavy" spc="-5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Courier New"/>
                <a:cs typeface="Courier New"/>
              </a:rPr>
              <a:t>write:</a:t>
            </a:r>
            <a:r>
              <a:rPr sz="2000" b="1" spc="-780" dirty="0">
                <a:solidFill>
                  <a:srgbClr val="333399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latin typeface="Arial"/>
                <a:cs typeface="Arial"/>
              </a:rPr>
              <a:t>to a </a:t>
            </a:r>
            <a:r>
              <a:rPr sz="2000" spc="-5" dirty="0">
                <a:latin typeface="Arial"/>
                <a:cs typeface="Arial"/>
              </a:rPr>
              <a:t>file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latin typeface="Symbol"/>
                <a:cs typeface="Symbol"/>
              </a:rPr>
              <a:t></a:t>
            </a:r>
            <a:r>
              <a:rPr sz="2000" b="1" u="heavy" spc="-5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Courier New"/>
                <a:cs typeface="Courier New"/>
              </a:rPr>
              <a:t>execute:</a:t>
            </a:r>
            <a:r>
              <a:rPr sz="2000" b="1" spc="-775" dirty="0">
                <a:solidFill>
                  <a:srgbClr val="333399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file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668" y="2957829"/>
            <a:ext cx="7784465" cy="2970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0495">
              <a:lnSpc>
                <a:spcPct val="100000"/>
              </a:lnSpc>
              <a:spcBef>
                <a:spcPts val="100"/>
              </a:spcBef>
              <a:buSzPct val="95833"/>
              <a:buChar char="•"/>
              <a:tabLst>
                <a:tab pos="165735" algn="l"/>
                <a:tab pos="4635500" algn="l"/>
              </a:tabLst>
            </a:pPr>
            <a:r>
              <a:rPr sz="2400" spc="-10" dirty="0">
                <a:latin typeface="Calibri"/>
                <a:cs typeface="Calibri"/>
              </a:rPr>
              <a:t>Permission </a:t>
            </a:r>
            <a:r>
              <a:rPr sz="2400" spc="-5" dirty="0">
                <a:latin typeface="Calibri"/>
                <a:cs typeface="Calibri"/>
              </a:rPr>
              <a:t>bits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10" dirty="0">
                <a:latin typeface="Calibri"/>
                <a:cs typeface="Calibri"/>
              </a:rPr>
              <a:t>grouped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three </a:t>
            </a:r>
            <a:r>
              <a:rPr sz="2400" dirty="0">
                <a:latin typeface="Calibri"/>
                <a:cs typeface="Calibri"/>
              </a:rPr>
              <a:t>triples </a:t>
            </a:r>
            <a:r>
              <a:rPr sz="2400" spc="-10" dirty="0">
                <a:latin typeface="Calibri"/>
                <a:cs typeface="Calibri"/>
              </a:rPr>
              <a:t>that define read,  </a:t>
            </a:r>
            <a:r>
              <a:rPr sz="2400" spc="-5" dirty="0">
                <a:latin typeface="Calibri"/>
                <a:cs typeface="Calibri"/>
              </a:rPr>
              <a:t>write,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20" dirty="0">
                <a:latin typeface="Calibri"/>
                <a:cs typeface="Calibri"/>
              </a:rPr>
              <a:t>execute </a:t>
            </a:r>
            <a:r>
              <a:rPr sz="2400" dirty="0">
                <a:latin typeface="Calibri"/>
                <a:cs typeface="Calibri"/>
              </a:rPr>
              <a:t>access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owner</a:t>
            </a:r>
            <a:r>
              <a:rPr sz="2400" spc="-40" dirty="0">
                <a:latin typeface="Calibri"/>
                <a:cs typeface="Calibri"/>
              </a:rPr>
              <a:t>,	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group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others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65100" indent="-153035">
              <a:lnSpc>
                <a:spcPct val="100000"/>
              </a:lnSpc>
              <a:spcBef>
                <a:spcPts val="910"/>
              </a:spcBef>
              <a:buSzPct val="95833"/>
              <a:buChar char="•"/>
              <a:tabLst>
                <a:tab pos="165735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‘</a:t>
            </a:r>
            <a:r>
              <a:rPr sz="2400" b="1" spc="-5" dirty="0">
                <a:solidFill>
                  <a:srgbClr val="333399"/>
                </a:solidFill>
                <a:latin typeface="Courier New"/>
                <a:cs typeface="Courier New"/>
              </a:rPr>
              <a:t>-</a:t>
            </a:r>
            <a:r>
              <a:rPr sz="2400" spc="-5" dirty="0">
                <a:latin typeface="Calibri"/>
                <a:cs typeface="Calibri"/>
              </a:rPr>
              <a:t>’ </a:t>
            </a:r>
            <a:r>
              <a:rPr sz="2400" spc="-10" dirty="0">
                <a:latin typeface="Calibri"/>
                <a:cs typeface="Calibri"/>
              </a:rPr>
              <a:t>indicates that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specific </a:t>
            </a:r>
            <a:r>
              <a:rPr sz="2400" dirty="0">
                <a:latin typeface="Calibri"/>
                <a:cs typeface="Calibri"/>
              </a:rPr>
              <a:t>access </a:t>
            </a:r>
            <a:r>
              <a:rPr sz="2400" spc="-10" dirty="0">
                <a:latin typeface="Calibri"/>
                <a:cs typeface="Calibri"/>
              </a:rPr>
              <a:t>right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not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granted.</a:t>
            </a:r>
            <a:endParaRPr sz="2400">
              <a:latin typeface="Calibri"/>
              <a:cs typeface="Calibri"/>
            </a:endParaRPr>
          </a:p>
          <a:p>
            <a:pPr marL="12700" marR="274320">
              <a:lnSpc>
                <a:spcPct val="103299"/>
              </a:lnSpc>
              <a:spcBef>
                <a:spcPts val="915"/>
              </a:spcBef>
              <a:buSzPct val="95833"/>
              <a:buFont typeface="Courier New"/>
              <a:buChar char="•"/>
              <a:tabLst>
                <a:tab pos="196850" algn="l"/>
              </a:tabLst>
            </a:pPr>
            <a:r>
              <a:rPr sz="2400" b="1" spc="-5" dirty="0">
                <a:solidFill>
                  <a:srgbClr val="333399"/>
                </a:solidFill>
                <a:latin typeface="Courier New"/>
                <a:cs typeface="Courier New"/>
              </a:rPr>
              <a:t>rw-r--r-- </a:t>
            </a:r>
            <a:r>
              <a:rPr sz="2400" spc="-5" dirty="0">
                <a:latin typeface="Calibri"/>
                <a:cs typeface="Calibri"/>
              </a:rPr>
              <a:t>means: </a:t>
            </a:r>
            <a:r>
              <a:rPr sz="2400" spc="-10" dirty="0">
                <a:latin typeface="Calibri"/>
                <a:cs typeface="Calibri"/>
              </a:rPr>
              <a:t>read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write </a:t>
            </a:r>
            <a:r>
              <a:rPr sz="2400" dirty="0">
                <a:latin typeface="Calibri"/>
                <a:cs typeface="Calibri"/>
              </a:rPr>
              <a:t>access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40" dirty="0">
                <a:latin typeface="Calibri"/>
                <a:cs typeface="Calibri"/>
              </a:rPr>
              <a:t>owner,  </a:t>
            </a:r>
            <a:r>
              <a:rPr sz="2400" spc="-10" dirty="0">
                <a:latin typeface="Calibri"/>
                <a:cs typeface="Calibri"/>
              </a:rPr>
              <a:t>read </a:t>
            </a:r>
            <a:r>
              <a:rPr sz="2400" dirty="0">
                <a:latin typeface="Calibri"/>
                <a:cs typeface="Calibri"/>
              </a:rPr>
              <a:t>access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group,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others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(world).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3400"/>
              </a:lnSpc>
              <a:spcBef>
                <a:spcPts val="815"/>
              </a:spcBef>
              <a:buSzPct val="95833"/>
              <a:buFont typeface="Courier New"/>
              <a:buChar char="•"/>
              <a:tabLst>
                <a:tab pos="196850" algn="l"/>
              </a:tabLst>
            </a:pPr>
            <a:r>
              <a:rPr sz="2400" b="1" spc="-5" dirty="0">
                <a:solidFill>
                  <a:srgbClr val="333399"/>
                </a:solidFill>
                <a:latin typeface="Courier New"/>
                <a:cs typeface="Courier New"/>
              </a:rPr>
              <a:t>rwx------ </a:t>
            </a:r>
            <a:r>
              <a:rPr sz="2400" spc="-5" dirty="0">
                <a:latin typeface="Calibri"/>
                <a:cs typeface="Calibri"/>
              </a:rPr>
              <a:t>means: </a:t>
            </a:r>
            <a:r>
              <a:rPr sz="2400" spc="-10" dirty="0">
                <a:latin typeface="Calibri"/>
                <a:cs typeface="Calibri"/>
              </a:rPr>
              <a:t>read, </a:t>
            </a:r>
            <a:r>
              <a:rPr sz="2400" spc="-5" dirty="0">
                <a:latin typeface="Calibri"/>
                <a:cs typeface="Calibri"/>
              </a:rPr>
              <a:t>write,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20" dirty="0">
                <a:latin typeface="Calibri"/>
                <a:cs typeface="Calibri"/>
              </a:rPr>
              <a:t>execute </a:t>
            </a:r>
            <a:r>
              <a:rPr sz="2400" dirty="0">
                <a:latin typeface="Calibri"/>
                <a:cs typeface="Calibri"/>
              </a:rPr>
              <a:t>access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the  </a:t>
            </a:r>
            <a:r>
              <a:rPr sz="2400" spc="-40" dirty="0">
                <a:latin typeface="Calibri"/>
                <a:cs typeface="Calibri"/>
              </a:rPr>
              <a:t>owner, </a:t>
            </a:r>
            <a:r>
              <a:rPr sz="2400" spc="-5" dirty="0">
                <a:latin typeface="Calibri"/>
                <a:cs typeface="Calibri"/>
              </a:rPr>
              <a:t>no rights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5" dirty="0">
                <a:latin typeface="Calibri"/>
                <a:cs typeface="Calibri"/>
              </a:rPr>
              <a:t>group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no rights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others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5940" y="172034"/>
            <a:ext cx="24384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ACL in</a:t>
            </a:r>
            <a:r>
              <a:rPr sz="3600" spc="-110" dirty="0"/>
              <a:t> </a:t>
            </a:r>
            <a:r>
              <a:rPr sz="3600" dirty="0"/>
              <a:t>Unix</a:t>
            </a:r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416051" y="4357115"/>
            <a:ext cx="1792605" cy="370840"/>
          </a:xfrm>
          <a:custGeom>
            <a:avLst/>
            <a:gdLst/>
            <a:ahLst/>
            <a:cxnLst/>
            <a:rect l="l" t="t" r="r" b="b"/>
            <a:pathLst>
              <a:path w="1792605" h="370839">
                <a:moveTo>
                  <a:pt x="0" y="180593"/>
                </a:moveTo>
                <a:lnTo>
                  <a:pt x="20309" y="117596"/>
                </a:lnTo>
                <a:lnTo>
                  <a:pt x="76346" y="64257"/>
                </a:lnTo>
                <a:lnTo>
                  <a:pt x="115470" y="42488"/>
                </a:lnTo>
                <a:lnTo>
                  <a:pt x="160776" y="24666"/>
                </a:lnTo>
                <a:lnTo>
                  <a:pt x="211346" y="11303"/>
                </a:lnTo>
                <a:lnTo>
                  <a:pt x="266263" y="2911"/>
                </a:lnTo>
                <a:lnTo>
                  <a:pt x="324612" y="0"/>
                </a:lnTo>
                <a:lnTo>
                  <a:pt x="382960" y="2911"/>
                </a:lnTo>
                <a:lnTo>
                  <a:pt x="437877" y="11303"/>
                </a:lnTo>
                <a:lnTo>
                  <a:pt x="488447" y="24666"/>
                </a:lnTo>
                <a:lnTo>
                  <a:pt x="533753" y="42488"/>
                </a:lnTo>
                <a:lnTo>
                  <a:pt x="572877" y="64257"/>
                </a:lnTo>
                <a:lnTo>
                  <a:pt x="604903" y="89464"/>
                </a:lnTo>
                <a:lnTo>
                  <a:pt x="643993" y="148143"/>
                </a:lnTo>
                <a:lnTo>
                  <a:pt x="649224" y="180593"/>
                </a:lnTo>
                <a:lnTo>
                  <a:pt x="643993" y="213044"/>
                </a:lnTo>
                <a:lnTo>
                  <a:pt x="604903" y="271723"/>
                </a:lnTo>
                <a:lnTo>
                  <a:pt x="572877" y="296930"/>
                </a:lnTo>
                <a:lnTo>
                  <a:pt x="533753" y="318699"/>
                </a:lnTo>
                <a:lnTo>
                  <a:pt x="488447" y="336521"/>
                </a:lnTo>
                <a:lnTo>
                  <a:pt x="437877" y="349884"/>
                </a:lnTo>
                <a:lnTo>
                  <a:pt x="382960" y="358276"/>
                </a:lnTo>
                <a:lnTo>
                  <a:pt x="324612" y="361187"/>
                </a:lnTo>
                <a:lnTo>
                  <a:pt x="266263" y="358276"/>
                </a:lnTo>
                <a:lnTo>
                  <a:pt x="211346" y="349884"/>
                </a:lnTo>
                <a:lnTo>
                  <a:pt x="160776" y="336521"/>
                </a:lnTo>
                <a:lnTo>
                  <a:pt x="115470" y="318699"/>
                </a:lnTo>
                <a:lnTo>
                  <a:pt x="76346" y="296930"/>
                </a:lnTo>
                <a:lnTo>
                  <a:pt x="44320" y="271723"/>
                </a:lnTo>
                <a:lnTo>
                  <a:pt x="5230" y="213044"/>
                </a:lnTo>
                <a:lnTo>
                  <a:pt x="0" y="180593"/>
                </a:lnTo>
                <a:close/>
              </a:path>
              <a:path w="1792605" h="370839">
                <a:moveTo>
                  <a:pt x="1158239" y="190499"/>
                </a:moveTo>
                <a:lnTo>
                  <a:pt x="1178064" y="127752"/>
                </a:lnTo>
                <a:lnTo>
                  <a:pt x="1232771" y="74638"/>
                </a:lnTo>
                <a:lnTo>
                  <a:pt x="1270972" y="52963"/>
                </a:lnTo>
                <a:lnTo>
                  <a:pt x="1315212" y="35221"/>
                </a:lnTo>
                <a:lnTo>
                  <a:pt x="1364597" y="21919"/>
                </a:lnTo>
                <a:lnTo>
                  <a:pt x="1418235" y="13565"/>
                </a:lnTo>
                <a:lnTo>
                  <a:pt x="1475232" y="10667"/>
                </a:lnTo>
                <a:lnTo>
                  <a:pt x="1532228" y="13565"/>
                </a:lnTo>
                <a:lnTo>
                  <a:pt x="1585866" y="21919"/>
                </a:lnTo>
                <a:lnTo>
                  <a:pt x="1635252" y="35221"/>
                </a:lnTo>
                <a:lnTo>
                  <a:pt x="1679491" y="52963"/>
                </a:lnTo>
                <a:lnTo>
                  <a:pt x="1717692" y="74638"/>
                </a:lnTo>
                <a:lnTo>
                  <a:pt x="1748959" y="99737"/>
                </a:lnTo>
                <a:lnTo>
                  <a:pt x="1787118" y="158176"/>
                </a:lnTo>
                <a:lnTo>
                  <a:pt x="1792224" y="190499"/>
                </a:lnTo>
                <a:lnTo>
                  <a:pt x="1787118" y="222823"/>
                </a:lnTo>
                <a:lnTo>
                  <a:pt x="1748959" y="281262"/>
                </a:lnTo>
                <a:lnTo>
                  <a:pt x="1717692" y="306361"/>
                </a:lnTo>
                <a:lnTo>
                  <a:pt x="1679491" y="328036"/>
                </a:lnTo>
                <a:lnTo>
                  <a:pt x="1635252" y="345778"/>
                </a:lnTo>
                <a:lnTo>
                  <a:pt x="1585866" y="359080"/>
                </a:lnTo>
                <a:lnTo>
                  <a:pt x="1532228" y="367434"/>
                </a:lnTo>
                <a:lnTo>
                  <a:pt x="1475232" y="370331"/>
                </a:lnTo>
                <a:lnTo>
                  <a:pt x="1418235" y="367434"/>
                </a:lnTo>
                <a:lnTo>
                  <a:pt x="1364597" y="359080"/>
                </a:lnTo>
                <a:lnTo>
                  <a:pt x="1315212" y="345778"/>
                </a:lnTo>
                <a:lnTo>
                  <a:pt x="1270972" y="328036"/>
                </a:lnTo>
                <a:lnTo>
                  <a:pt x="1232771" y="306361"/>
                </a:lnTo>
                <a:lnTo>
                  <a:pt x="1201504" y="281262"/>
                </a:lnTo>
                <a:lnTo>
                  <a:pt x="1163345" y="222823"/>
                </a:lnTo>
                <a:lnTo>
                  <a:pt x="1158239" y="190499"/>
                </a:lnTo>
                <a:close/>
              </a:path>
              <a:path w="1792605" h="370839">
                <a:moveTo>
                  <a:pt x="609600" y="180593"/>
                </a:moveTo>
                <a:lnTo>
                  <a:pt x="632355" y="110317"/>
                </a:lnTo>
                <a:lnTo>
                  <a:pt x="659052" y="79641"/>
                </a:lnTo>
                <a:lnTo>
                  <a:pt x="694410" y="52911"/>
                </a:lnTo>
                <a:lnTo>
                  <a:pt x="737264" y="30854"/>
                </a:lnTo>
                <a:lnTo>
                  <a:pt x="786450" y="14198"/>
                </a:lnTo>
                <a:lnTo>
                  <a:pt x="840803" y="3670"/>
                </a:lnTo>
                <a:lnTo>
                  <a:pt x="899160" y="0"/>
                </a:lnTo>
                <a:lnTo>
                  <a:pt x="957508" y="3670"/>
                </a:lnTo>
                <a:lnTo>
                  <a:pt x="1011858" y="14198"/>
                </a:lnTo>
                <a:lnTo>
                  <a:pt x="1061044" y="30854"/>
                </a:lnTo>
                <a:lnTo>
                  <a:pt x="1103899" y="52911"/>
                </a:lnTo>
                <a:lnTo>
                  <a:pt x="1139260" y="79641"/>
                </a:lnTo>
                <a:lnTo>
                  <a:pt x="1165961" y="110317"/>
                </a:lnTo>
                <a:lnTo>
                  <a:pt x="1188720" y="180593"/>
                </a:lnTo>
                <a:lnTo>
                  <a:pt x="1182836" y="216977"/>
                </a:lnTo>
                <a:lnTo>
                  <a:pt x="1139260" y="281546"/>
                </a:lnTo>
                <a:lnTo>
                  <a:pt x="1103899" y="308276"/>
                </a:lnTo>
                <a:lnTo>
                  <a:pt x="1061044" y="330333"/>
                </a:lnTo>
                <a:lnTo>
                  <a:pt x="1011858" y="346989"/>
                </a:lnTo>
                <a:lnTo>
                  <a:pt x="957508" y="357517"/>
                </a:lnTo>
                <a:lnTo>
                  <a:pt x="899160" y="361187"/>
                </a:lnTo>
                <a:lnTo>
                  <a:pt x="840803" y="357517"/>
                </a:lnTo>
                <a:lnTo>
                  <a:pt x="786450" y="346989"/>
                </a:lnTo>
                <a:lnTo>
                  <a:pt x="737264" y="330333"/>
                </a:lnTo>
                <a:lnTo>
                  <a:pt x="694410" y="308276"/>
                </a:lnTo>
                <a:lnTo>
                  <a:pt x="659052" y="281546"/>
                </a:lnTo>
                <a:lnTo>
                  <a:pt x="632355" y="250870"/>
                </a:lnTo>
                <a:lnTo>
                  <a:pt x="609600" y="180593"/>
                </a:lnTo>
                <a:close/>
              </a:path>
            </a:pathLst>
          </a:custGeom>
          <a:ln w="914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74008" y="3378708"/>
            <a:ext cx="899160" cy="360045"/>
          </a:xfrm>
          <a:custGeom>
            <a:avLst/>
            <a:gdLst/>
            <a:ahLst/>
            <a:cxnLst/>
            <a:rect l="l" t="t" r="r" b="b"/>
            <a:pathLst>
              <a:path w="899160" h="360045">
                <a:moveTo>
                  <a:pt x="0" y="179831"/>
                </a:moveTo>
                <a:lnTo>
                  <a:pt x="19035" y="127895"/>
                </a:lnTo>
                <a:lnTo>
                  <a:pt x="72432" y="81913"/>
                </a:lnTo>
                <a:lnTo>
                  <a:pt x="110278" y="61850"/>
                </a:lnTo>
                <a:lnTo>
                  <a:pt x="154627" y="44111"/>
                </a:lnTo>
                <a:lnTo>
                  <a:pt x="204783" y="28973"/>
                </a:lnTo>
                <a:lnTo>
                  <a:pt x="260053" y="16714"/>
                </a:lnTo>
                <a:lnTo>
                  <a:pt x="319739" y="7614"/>
                </a:lnTo>
                <a:lnTo>
                  <a:pt x="383146" y="1949"/>
                </a:lnTo>
                <a:lnTo>
                  <a:pt x="449579" y="0"/>
                </a:lnTo>
                <a:lnTo>
                  <a:pt x="516013" y="1949"/>
                </a:lnTo>
                <a:lnTo>
                  <a:pt x="579420" y="7614"/>
                </a:lnTo>
                <a:lnTo>
                  <a:pt x="639106" y="16714"/>
                </a:lnTo>
                <a:lnTo>
                  <a:pt x="694376" y="28973"/>
                </a:lnTo>
                <a:lnTo>
                  <a:pt x="744532" y="44111"/>
                </a:lnTo>
                <a:lnTo>
                  <a:pt x="788881" y="61850"/>
                </a:lnTo>
                <a:lnTo>
                  <a:pt x="826727" y="81913"/>
                </a:lnTo>
                <a:lnTo>
                  <a:pt x="880124" y="127895"/>
                </a:lnTo>
                <a:lnTo>
                  <a:pt x="899159" y="179831"/>
                </a:lnTo>
                <a:lnTo>
                  <a:pt x="894285" y="206405"/>
                </a:lnTo>
                <a:lnTo>
                  <a:pt x="857373" y="255642"/>
                </a:lnTo>
                <a:lnTo>
                  <a:pt x="788881" y="297813"/>
                </a:lnTo>
                <a:lnTo>
                  <a:pt x="744532" y="315552"/>
                </a:lnTo>
                <a:lnTo>
                  <a:pt x="694376" y="330690"/>
                </a:lnTo>
                <a:lnTo>
                  <a:pt x="639106" y="342949"/>
                </a:lnTo>
                <a:lnTo>
                  <a:pt x="579420" y="352049"/>
                </a:lnTo>
                <a:lnTo>
                  <a:pt x="516013" y="357714"/>
                </a:lnTo>
                <a:lnTo>
                  <a:pt x="449579" y="359663"/>
                </a:lnTo>
                <a:lnTo>
                  <a:pt x="383146" y="357714"/>
                </a:lnTo>
                <a:lnTo>
                  <a:pt x="319739" y="352049"/>
                </a:lnTo>
                <a:lnTo>
                  <a:pt x="260053" y="342949"/>
                </a:lnTo>
                <a:lnTo>
                  <a:pt x="204783" y="330690"/>
                </a:lnTo>
                <a:lnTo>
                  <a:pt x="154627" y="315552"/>
                </a:lnTo>
                <a:lnTo>
                  <a:pt x="110278" y="297813"/>
                </a:lnTo>
                <a:lnTo>
                  <a:pt x="72432" y="277750"/>
                </a:lnTo>
                <a:lnTo>
                  <a:pt x="19035" y="231768"/>
                </a:lnTo>
                <a:lnTo>
                  <a:pt x="0" y="179831"/>
                </a:lnTo>
                <a:close/>
              </a:path>
            </a:pathLst>
          </a:custGeom>
          <a:ln w="9143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52415" y="3398520"/>
            <a:ext cx="829310" cy="361315"/>
          </a:xfrm>
          <a:custGeom>
            <a:avLst/>
            <a:gdLst/>
            <a:ahLst/>
            <a:cxnLst/>
            <a:rect l="l" t="t" r="r" b="b"/>
            <a:pathLst>
              <a:path w="829310" h="361314">
                <a:moveTo>
                  <a:pt x="0" y="180593"/>
                </a:moveTo>
                <a:lnTo>
                  <a:pt x="21128" y="123529"/>
                </a:lnTo>
                <a:lnTo>
                  <a:pt x="79967" y="73956"/>
                </a:lnTo>
                <a:lnTo>
                  <a:pt x="121396" y="52911"/>
                </a:lnTo>
                <a:lnTo>
                  <a:pt x="169694" y="34856"/>
                </a:lnTo>
                <a:lnTo>
                  <a:pt x="224009" y="20165"/>
                </a:lnTo>
                <a:lnTo>
                  <a:pt x="283488" y="9211"/>
                </a:lnTo>
                <a:lnTo>
                  <a:pt x="347278" y="2364"/>
                </a:lnTo>
                <a:lnTo>
                  <a:pt x="414528" y="0"/>
                </a:lnTo>
                <a:lnTo>
                  <a:pt x="481777" y="2364"/>
                </a:lnTo>
                <a:lnTo>
                  <a:pt x="545567" y="9211"/>
                </a:lnTo>
                <a:lnTo>
                  <a:pt x="605046" y="20165"/>
                </a:lnTo>
                <a:lnTo>
                  <a:pt x="659361" y="34856"/>
                </a:lnTo>
                <a:lnTo>
                  <a:pt x="707659" y="52911"/>
                </a:lnTo>
                <a:lnTo>
                  <a:pt x="749088" y="73956"/>
                </a:lnTo>
                <a:lnTo>
                  <a:pt x="782795" y="97620"/>
                </a:lnTo>
                <a:lnTo>
                  <a:pt x="823631" y="151311"/>
                </a:lnTo>
                <a:lnTo>
                  <a:pt x="829056" y="180593"/>
                </a:lnTo>
                <a:lnTo>
                  <a:pt x="823631" y="209876"/>
                </a:lnTo>
                <a:lnTo>
                  <a:pt x="782795" y="263567"/>
                </a:lnTo>
                <a:lnTo>
                  <a:pt x="749088" y="287231"/>
                </a:lnTo>
                <a:lnTo>
                  <a:pt x="707659" y="308276"/>
                </a:lnTo>
                <a:lnTo>
                  <a:pt x="659361" y="326331"/>
                </a:lnTo>
                <a:lnTo>
                  <a:pt x="605046" y="341022"/>
                </a:lnTo>
                <a:lnTo>
                  <a:pt x="545567" y="351976"/>
                </a:lnTo>
                <a:lnTo>
                  <a:pt x="481777" y="358823"/>
                </a:lnTo>
                <a:lnTo>
                  <a:pt x="414528" y="361187"/>
                </a:lnTo>
                <a:lnTo>
                  <a:pt x="347278" y="358823"/>
                </a:lnTo>
                <a:lnTo>
                  <a:pt x="283488" y="351976"/>
                </a:lnTo>
                <a:lnTo>
                  <a:pt x="224009" y="341022"/>
                </a:lnTo>
                <a:lnTo>
                  <a:pt x="169694" y="326331"/>
                </a:lnTo>
                <a:lnTo>
                  <a:pt x="121396" y="308276"/>
                </a:lnTo>
                <a:lnTo>
                  <a:pt x="79967" y="287231"/>
                </a:lnTo>
                <a:lnTo>
                  <a:pt x="46260" y="263567"/>
                </a:lnTo>
                <a:lnTo>
                  <a:pt x="5424" y="209876"/>
                </a:lnTo>
                <a:lnTo>
                  <a:pt x="0" y="180593"/>
                </a:lnTo>
                <a:close/>
              </a:path>
            </a:pathLst>
          </a:custGeom>
          <a:ln w="914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54496" y="3378708"/>
            <a:ext cx="935990" cy="360045"/>
          </a:xfrm>
          <a:custGeom>
            <a:avLst/>
            <a:gdLst/>
            <a:ahLst/>
            <a:cxnLst/>
            <a:rect l="l" t="t" r="r" b="b"/>
            <a:pathLst>
              <a:path w="935990" h="360045">
                <a:moveTo>
                  <a:pt x="0" y="179831"/>
                </a:moveTo>
                <a:lnTo>
                  <a:pt x="19805" y="127895"/>
                </a:lnTo>
                <a:lnTo>
                  <a:pt x="75364" y="81913"/>
                </a:lnTo>
                <a:lnTo>
                  <a:pt x="114743" y="61850"/>
                </a:lnTo>
                <a:lnTo>
                  <a:pt x="160892" y="44111"/>
                </a:lnTo>
                <a:lnTo>
                  <a:pt x="213087" y="28973"/>
                </a:lnTo>
                <a:lnTo>
                  <a:pt x="270605" y="16714"/>
                </a:lnTo>
                <a:lnTo>
                  <a:pt x="332723" y="7614"/>
                </a:lnTo>
                <a:lnTo>
                  <a:pt x="398718" y="1949"/>
                </a:lnTo>
                <a:lnTo>
                  <a:pt x="467868" y="0"/>
                </a:lnTo>
                <a:lnTo>
                  <a:pt x="537017" y="1949"/>
                </a:lnTo>
                <a:lnTo>
                  <a:pt x="603012" y="7614"/>
                </a:lnTo>
                <a:lnTo>
                  <a:pt x="665130" y="16714"/>
                </a:lnTo>
                <a:lnTo>
                  <a:pt x="722648" y="28973"/>
                </a:lnTo>
                <a:lnTo>
                  <a:pt x="774843" y="44111"/>
                </a:lnTo>
                <a:lnTo>
                  <a:pt x="820992" y="61850"/>
                </a:lnTo>
                <a:lnTo>
                  <a:pt x="860371" y="81913"/>
                </a:lnTo>
                <a:lnTo>
                  <a:pt x="892259" y="104021"/>
                </a:lnTo>
                <a:lnTo>
                  <a:pt x="930664" y="153258"/>
                </a:lnTo>
                <a:lnTo>
                  <a:pt x="935735" y="179831"/>
                </a:lnTo>
                <a:lnTo>
                  <a:pt x="930664" y="206405"/>
                </a:lnTo>
                <a:lnTo>
                  <a:pt x="892259" y="255642"/>
                </a:lnTo>
                <a:lnTo>
                  <a:pt x="860371" y="277750"/>
                </a:lnTo>
                <a:lnTo>
                  <a:pt x="820992" y="297813"/>
                </a:lnTo>
                <a:lnTo>
                  <a:pt x="774843" y="315552"/>
                </a:lnTo>
                <a:lnTo>
                  <a:pt x="722648" y="330690"/>
                </a:lnTo>
                <a:lnTo>
                  <a:pt x="665130" y="342949"/>
                </a:lnTo>
                <a:lnTo>
                  <a:pt x="603012" y="352049"/>
                </a:lnTo>
                <a:lnTo>
                  <a:pt x="537017" y="357714"/>
                </a:lnTo>
                <a:lnTo>
                  <a:pt x="467868" y="359663"/>
                </a:lnTo>
                <a:lnTo>
                  <a:pt x="398718" y="357714"/>
                </a:lnTo>
                <a:lnTo>
                  <a:pt x="332723" y="352049"/>
                </a:lnTo>
                <a:lnTo>
                  <a:pt x="270605" y="342949"/>
                </a:lnTo>
                <a:lnTo>
                  <a:pt x="213087" y="330690"/>
                </a:lnTo>
                <a:lnTo>
                  <a:pt x="160892" y="315552"/>
                </a:lnTo>
                <a:lnTo>
                  <a:pt x="114743" y="297813"/>
                </a:lnTo>
                <a:lnTo>
                  <a:pt x="75364" y="277750"/>
                </a:lnTo>
                <a:lnTo>
                  <a:pt x="43476" y="255642"/>
                </a:lnTo>
                <a:lnTo>
                  <a:pt x="5071" y="206405"/>
                </a:lnTo>
                <a:lnTo>
                  <a:pt x="0" y="179831"/>
                </a:lnTo>
                <a:close/>
              </a:path>
            </a:pathLst>
          </a:custGeom>
          <a:ln w="9143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141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37</a:t>
            </a:fld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6614"/>
            <a:ext cx="2390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Cap</a:t>
            </a:r>
            <a:r>
              <a:rPr sz="3600" dirty="0"/>
              <a:t>a</a:t>
            </a:r>
            <a:r>
              <a:rPr sz="3600" spc="-5" dirty="0"/>
              <a:t>bi</a:t>
            </a:r>
            <a:r>
              <a:rPr sz="3600" dirty="0"/>
              <a:t>l</a:t>
            </a:r>
            <a:r>
              <a:rPr sz="3600" spc="-5" dirty="0"/>
              <a:t>ities</a:t>
            </a:r>
            <a:endParaRPr sz="36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141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38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616222"/>
            <a:ext cx="4591685" cy="54521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Focus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subjects: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access rights stored with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subjects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Represents rows of AC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Matrix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Must </a:t>
            </a:r>
            <a:r>
              <a:rPr sz="2400" spc="-5" dirty="0">
                <a:latin typeface="Arial"/>
                <a:cs typeface="Arial"/>
              </a:rPr>
              <a:t>be impossible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users </a:t>
            </a:r>
            <a:r>
              <a:rPr sz="2400" dirty="0">
                <a:latin typeface="Arial"/>
                <a:cs typeface="Arial"/>
              </a:rPr>
              <a:t>to  </a:t>
            </a:r>
            <a:r>
              <a:rPr sz="2400" spc="-5" dirty="0">
                <a:latin typeface="Arial"/>
                <a:cs typeface="Arial"/>
              </a:rPr>
              <a:t>create </a:t>
            </a:r>
            <a:r>
              <a:rPr sz="2400" dirty="0">
                <a:latin typeface="Arial"/>
                <a:cs typeface="Arial"/>
              </a:rPr>
              <a:t>fake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capabilities</a:t>
            </a:r>
            <a:endParaRPr sz="2400">
              <a:latin typeface="Arial"/>
              <a:cs typeface="Arial"/>
            </a:endParaRPr>
          </a:p>
          <a:p>
            <a:pPr marL="355600" marR="9017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Subjects </a:t>
            </a:r>
            <a:r>
              <a:rPr sz="2400" dirty="0">
                <a:latin typeface="Arial"/>
                <a:cs typeface="Arial"/>
              </a:rPr>
              <a:t>may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grant </a:t>
            </a:r>
            <a:r>
              <a:rPr sz="2400" spc="-5" dirty="0">
                <a:latin typeface="Arial"/>
                <a:cs typeface="Arial"/>
              </a:rPr>
              <a:t>own  capabilities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other </a:t>
            </a:r>
            <a:r>
              <a:rPr sz="2400" dirty="0">
                <a:latin typeface="Arial"/>
                <a:cs typeface="Arial"/>
              </a:rPr>
              <a:t>subjects.  </a:t>
            </a:r>
            <a:r>
              <a:rPr sz="2400" spc="-5" dirty="0">
                <a:latin typeface="Arial"/>
                <a:cs typeface="Arial"/>
              </a:rPr>
              <a:t>Subjects </a:t>
            </a:r>
            <a:r>
              <a:rPr sz="2400" dirty="0">
                <a:latin typeface="Arial"/>
                <a:cs typeface="Arial"/>
              </a:rPr>
              <a:t>may </a:t>
            </a:r>
            <a:r>
              <a:rPr sz="2400" spc="-5" dirty="0">
                <a:latin typeface="Arial"/>
                <a:cs typeface="Arial"/>
              </a:rPr>
              <a:t>grant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right </a:t>
            </a:r>
            <a:r>
              <a:rPr sz="2400" dirty="0">
                <a:latin typeface="Arial"/>
                <a:cs typeface="Arial"/>
              </a:rPr>
              <a:t>to  </a:t>
            </a:r>
            <a:r>
              <a:rPr sz="2400" spc="-5" dirty="0">
                <a:latin typeface="Arial"/>
                <a:cs typeface="Arial"/>
              </a:rPr>
              <a:t>grant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rights.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Challenges: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How to check who may access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specific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object?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How to revoke a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capability?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Similar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SAML </a:t>
            </a:r>
            <a:r>
              <a:rPr sz="2400" dirty="0">
                <a:latin typeface="Arial"/>
                <a:cs typeface="Arial"/>
              </a:rPr>
              <a:t>security </a:t>
            </a:r>
            <a:r>
              <a:rPr sz="2400" spc="-5" dirty="0">
                <a:latin typeface="Arial"/>
                <a:cs typeface="Arial"/>
              </a:rPr>
              <a:t>token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10262" y="2013013"/>
          <a:ext cx="3067050" cy="792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8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59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13"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S1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r,w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-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x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910262" y="2965386"/>
          <a:ext cx="3067050" cy="792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8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1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13"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S2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-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r,w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919787" y="3927538"/>
          <a:ext cx="3067050" cy="792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8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59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13"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S3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-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x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-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-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919787" y="4927663"/>
          <a:ext cx="3067050" cy="792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8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59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13"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S4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r,w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x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x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x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634733" y="831545"/>
            <a:ext cx="1598295" cy="105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5565" algn="ctr">
              <a:lnSpc>
                <a:spcPts val="274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AC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ts val="2600"/>
              </a:lnSpc>
            </a:pPr>
            <a:r>
              <a:rPr sz="2400" spc="-5" dirty="0">
                <a:latin typeface="Arial"/>
                <a:cs typeface="Arial"/>
              </a:rPr>
              <a:t>Capabilities</a:t>
            </a:r>
            <a:endParaRPr sz="2400">
              <a:latin typeface="Arial"/>
              <a:cs typeface="Arial"/>
            </a:endParaRPr>
          </a:p>
          <a:p>
            <a:pPr marR="76200" algn="ctr">
              <a:lnSpc>
                <a:spcPts val="2740"/>
              </a:lnSpc>
            </a:pPr>
            <a:r>
              <a:rPr sz="2400" dirty="0">
                <a:latin typeface="Symbol"/>
                <a:cs typeface="Symbol"/>
              </a:rPr>
              <a:t></a:t>
            </a:r>
            <a:endParaRPr sz="24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63829"/>
            <a:ext cx="69094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MAC – </a:t>
            </a:r>
            <a:r>
              <a:rPr sz="3600" dirty="0"/>
              <a:t>Mandatory Access</a:t>
            </a:r>
            <a:r>
              <a:rPr sz="3600" spc="-60" dirty="0"/>
              <a:t> </a:t>
            </a:r>
            <a:r>
              <a:rPr sz="3600" spc="-5" dirty="0"/>
              <a:t>Control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93851" y="938529"/>
            <a:ext cx="8176259" cy="5100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379095" indent="-457834">
              <a:lnSpc>
                <a:spcPct val="100000"/>
              </a:lnSpc>
              <a:spcBef>
                <a:spcPts val="95"/>
              </a:spcBef>
              <a:buChar char="•"/>
              <a:tabLst>
                <a:tab pos="469900" algn="l"/>
                <a:tab pos="470534" algn="l"/>
              </a:tabLst>
            </a:pPr>
            <a:r>
              <a:rPr sz="2800" spc="-5" dirty="0">
                <a:latin typeface="Arial"/>
                <a:cs typeface="Arial"/>
              </a:rPr>
              <a:t>Access </a:t>
            </a:r>
            <a:r>
              <a:rPr sz="2800" dirty="0">
                <a:latin typeface="Arial"/>
                <a:cs typeface="Arial"/>
              </a:rPr>
              <a:t>authorization </a:t>
            </a:r>
            <a:r>
              <a:rPr sz="2800" spc="-5" dirty="0">
                <a:latin typeface="Arial"/>
                <a:cs typeface="Arial"/>
              </a:rPr>
              <a:t>is specified </a:t>
            </a:r>
            <a:r>
              <a:rPr sz="2800" dirty="0">
                <a:latin typeface="Arial"/>
                <a:cs typeface="Arial"/>
              </a:rPr>
              <a:t>and enforced  </a:t>
            </a:r>
            <a:r>
              <a:rPr sz="2800" spc="-5" dirty="0">
                <a:latin typeface="Arial"/>
                <a:cs typeface="Arial"/>
              </a:rPr>
              <a:t>with </a:t>
            </a:r>
            <a:r>
              <a:rPr sz="2800" dirty="0">
                <a:latin typeface="Arial"/>
                <a:cs typeface="Arial"/>
              </a:rPr>
              <a:t>security </a:t>
            </a:r>
            <a:r>
              <a:rPr sz="2800" spc="-5" dirty="0">
                <a:latin typeface="Arial"/>
                <a:cs typeface="Arial"/>
              </a:rPr>
              <a:t>labels</a:t>
            </a:r>
            <a:endParaRPr sz="2800">
              <a:latin typeface="Arial"/>
              <a:cs typeface="Arial"/>
            </a:endParaRPr>
          </a:p>
          <a:p>
            <a:pPr marL="869315" lvl="1" indent="-457834">
              <a:lnSpc>
                <a:spcPct val="100000"/>
              </a:lnSpc>
              <a:spcBef>
                <a:spcPts val="590"/>
              </a:spcBef>
              <a:buChar char="–"/>
              <a:tabLst>
                <a:tab pos="869315" algn="l"/>
                <a:tab pos="869950" algn="l"/>
              </a:tabLst>
            </a:pPr>
            <a:r>
              <a:rPr sz="2400" spc="-5" dirty="0">
                <a:latin typeface="Arial"/>
                <a:cs typeface="Arial"/>
              </a:rPr>
              <a:t>Security clearance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subjects</a:t>
            </a:r>
            <a:endParaRPr sz="2400">
              <a:latin typeface="Arial"/>
              <a:cs typeface="Arial"/>
            </a:endParaRPr>
          </a:p>
          <a:p>
            <a:pPr marL="869315" lvl="1" indent="-457834">
              <a:lnSpc>
                <a:spcPct val="100000"/>
              </a:lnSpc>
              <a:spcBef>
                <a:spcPts val="580"/>
              </a:spcBef>
              <a:buChar char="–"/>
              <a:tabLst>
                <a:tab pos="869315" algn="l"/>
                <a:tab pos="869950" algn="l"/>
              </a:tabLst>
            </a:pPr>
            <a:r>
              <a:rPr sz="2400" spc="-5" dirty="0">
                <a:latin typeface="Arial"/>
                <a:cs typeface="Arial"/>
              </a:rPr>
              <a:t>Classification levels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objects</a:t>
            </a:r>
            <a:endParaRPr sz="24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655"/>
              </a:spcBef>
              <a:buChar char="•"/>
              <a:tabLst>
                <a:tab pos="469900" algn="l"/>
                <a:tab pos="470534" algn="l"/>
              </a:tabLst>
            </a:pPr>
            <a:r>
              <a:rPr sz="2800" spc="-5" dirty="0">
                <a:latin typeface="Arial"/>
                <a:cs typeface="Arial"/>
              </a:rPr>
              <a:t>MAC compares </a:t>
            </a:r>
            <a:r>
              <a:rPr sz="2800" dirty="0">
                <a:latin typeface="Arial"/>
                <a:cs typeface="Arial"/>
              </a:rPr>
              <a:t>subject </a:t>
            </a:r>
            <a:r>
              <a:rPr sz="2800" spc="-5" dirty="0">
                <a:latin typeface="Arial"/>
                <a:cs typeface="Arial"/>
              </a:rPr>
              <a:t>and </a:t>
            </a:r>
            <a:r>
              <a:rPr sz="2800" dirty="0">
                <a:latin typeface="Arial"/>
                <a:cs typeface="Arial"/>
              </a:rPr>
              <a:t>object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labels</a:t>
            </a:r>
            <a:endParaRPr sz="2800">
              <a:latin typeface="Arial"/>
              <a:cs typeface="Arial"/>
            </a:endParaRPr>
          </a:p>
          <a:p>
            <a:pPr marL="469900" marR="5080" indent="-457834">
              <a:lnSpc>
                <a:spcPct val="100000"/>
              </a:lnSpc>
              <a:spcBef>
                <a:spcPts val="675"/>
              </a:spcBef>
              <a:buChar char="•"/>
              <a:tabLst>
                <a:tab pos="469900" algn="l"/>
                <a:tab pos="470534" algn="l"/>
              </a:tabLst>
            </a:pPr>
            <a:r>
              <a:rPr sz="2800" spc="-5" dirty="0">
                <a:latin typeface="Arial"/>
                <a:cs typeface="Arial"/>
              </a:rPr>
              <a:t>MAC is </a:t>
            </a:r>
            <a:r>
              <a:rPr sz="2800" dirty="0">
                <a:latin typeface="Arial"/>
                <a:cs typeface="Arial"/>
              </a:rPr>
              <a:t>mandatory </a:t>
            </a:r>
            <a:r>
              <a:rPr sz="2800" spc="-5" dirty="0">
                <a:latin typeface="Arial"/>
                <a:cs typeface="Arial"/>
              </a:rPr>
              <a:t>in the </a:t>
            </a:r>
            <a:r>
              <a:rPr sz="2800" dirty="0">
                <a:latin typeface="Arial"/>
                <a:cs typeface="Arial"/>
              </a:rPr>
              <a:t>sense </a:t>
            </a:r>
            <a:r>
              <a:rPr sz="2800" spc="-5" dirty="0">
                <a:latin typeface="Arial"/>
                <a:cs typeface="Arial"/>
              </a:rPr>
              <a:t>that </a:t>
            </a:r>
            <a:r>
              <a:rPr sz="2800" dirty="0">
                <a:latin typeface="Arial"/>
                <a:cs typeface="Arial"/>
              </a:rPr>
              <a:t>users </a:t>
            </a:r>
            <a:r>
              <a:rPr sz="2800" spc="-5" dirty="0">
                <a:latin typeface="Arial"/>
                <a:cs typeface="Arial"/>
              </a:rPr>
              <a:t>do not  </a:t>
            </a:r>
            <a:r>
              <a:rPr sz="2800" dirty="0">
                <a:latin typeface="Arial"/>
                <a:cs typeface="Arial"/>
              </a:rPr>
              <a:t>control access </a:t>
            </a:r>
            <a:r>
              <a:rPr sz="2800" spc="-5" dirty="0">
                <a:latin typeface="Arial"/>
                <a:cs typeface="Arial"/>
              </a:rPr>
              <a:t>to the </a:t>
            </a:r>
            <a:r>
              <a:rPr sz="2800" dirty="0">
                <a:latin typeface="Arial"/>
                <a:cs typeface="Arial"/>
              </a:rPr>
              <a:t>resources they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create.</a:t>
            </a:r>
            <a:endParaRPr sz="2800">
              <a:latin typeface="Arial"/>
              <a:cs typeface="Arial"/>
            </a:endParaRPr>
          </a:p>
          <a:p>
            <a:pPr marL="469900" marR="21590" indent="-457834">
              <a:lnSpc>
                <a:spcPct val="100000"/>
              </a:lnSpc>
              <a:spcBef>
                <a:spcPts val="675"/>
              </a:spcBef>
              <a:buChar char="•"/>
              <a:tabLst>
                <a:tab pos="469900" algn="l"/>
                <a:tab pos="470534" algn="l"/>
              </a:tabLst>
            </a:pPr>
            <a:r>
              <a:rPr sz="2800" spc="-5" dirty="0">
                <a:latin typeface="Arial"/>
                <a:cs typeface="Arial"/>
              </a:rPr>
              <a:t>A system-wide set of </a:t>
            </a:r>
            <a:r>
              <a:rPr sz="2800" b="1" spc="-5" dirty="0">
                <a:latin typeface="Arial"/>
                <a:cs typeface="Arial"/>
              </a:rPr>
              <a:t>AC policy rules </a:t>
            </a:r>
            <a:r>
              <a:rPr sz="2800" spc="-5" dirty="0">
                <a:latin typeface="Arial"/>
                <a:cs typeface="Arial"/>
              </a:rPr>
              <a:t>for  subjects and </a:t>
            </a:r>
            <a:r>
              <a:rPr sz="2800" dirty="0">
                <a:latin typeface="Arial"/>
                <a:cs typeface="Arial"/>
              </a:rPr>
              <a:t>objects </a:t>
            </a:r>
            <a:r>
              <a:rPr sz="2800" spc="-5" dirty="0">
                <a:latin typeface="Arial"/>
                <a:cs typeface="Arial"/>
              </a:rPr>
              <a:t>determine modes of</a:t>
            </a:r>
            <a:r>
              <a:rPr sz="2800" spc="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access</a:t>
            </a:r>
            <a:endParaRPr sz="28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675"/>
              </a:spcBef>
              <a:buChar char="•"/>
              <a:tabLst>
                <a:tab pos="469900" algn="l"/>
                <a:tab pos="470534" algn="l"/>
              </a:tabLst>
            </a:pPr>
            <a:r>
              <a:rPr sz="2800" spc="-5" dirty="0">
                <a:latin typeface="Arial"/>
                <a:cs typeface="Arial"/>
              </a:rPr>
              <a:t>OS with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MAC:</a:t>
            </a:r>
            <a:endParaRPr sz="2800">
              <a:latin typeface="Arial"/>
              <a:cs typeface="Arial"/>
            </a:endParaRPr>
          </a:p>
          <a:p>
            <a:pPr marL="869315" lvl="1" indent="-457834">
              <a:lnSpc>
                <a:spcPct val="100000"/>
              </a:lnSpc>
              <a:spcBef>
                <a:spcPts val="590"/>
              </a:spcBef>
              <a:buChar char="–"/>
              <a:tabLst>
                <a:tab pos="869315" algn="l"/>
                <a:tab pos="869950" algn="l"/>
              </a:tabLst>
            </a:pP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Linux supports </a:t>
            </a:r>
            <a:r>
              <a:rPr sz="2400" dirty="0">
                <a:latin typeface="Arial"/>
                <a:cs typeface="Arial"/>
              </a:rPr>
              <a:t>MAC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3728"/>
            <a:ext cx="3378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Definition of</a:t>
            </a:r>
            <a:r>
              <a:rPr sz="3600" spc="-114" dirty="0"/>
              <a:t> </a:t>
            </a:r>
            <a:r>
              <a:rPr sz="3600" dirty="0"/>
              <a:t>IAM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58885" y="6276669"/>
            <a:ext cx="303530" cy="238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400" dirty="0">
                <a:latin typeface="Arial"/>
                <a:cs typeface="Arial"/>
              </a:rPr>
              <a:t>4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24102"/>
            <a:ext cx="7956550" cy="35331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i="1" dirty="0">
                <a:latin typeface="Arial"/>
                <a:cs typeface="Arial"/>
              </a:rPr>
              <a:t>Identity </a:t>
            </a:r>
            <a:r>
              <a:rPr sz="2400" i="1" spc="-5" dirty="0">
                <a:latin typeface="Arial"/>
                <a:cs typeface="Arial"/>
              </a:rPr>
              <a:t>and </a:t>
            </a:r>
            <a:r>
              <a:rPr sz="2400" i="1" dirty="0">
                <a:latin typeface="Arial"/>
                <a:cs typeface="Arial"/>
              </a:rPr>
              <a:t>access </a:t>
            </a:r>
            <a:r>
              <a:rPr sz="2400" i="1" spc="-5" dirty="0">
                <a:latin typeface="Arial"/>
                <a:cs typeface="Arial"/>
              </a:rPr>
              <a:t>management </a:t>
            </a:r>
            <a:r>
              <a:rPr sz="2400" i="1" dirty="0">
                <a:latin typeface="Arial"/>
                <a:cs typeface="Arial"/>
              </a:rPr>
              <a:t>(IAM) </a:t>
            </a:r>
            <a:r>
              <a:rPr sz="2400" i="1" spc="-5" dirty="0">
                <a:latin typeface="Arial"/>
                <a:cs typeface="Arial"/>
              </a:rPr>
              <a:t>is </a:t>
            </a:r>
            <a:r>
              <a:rPr sz="2400" i="1" dirty="0">
                <a:latin typeface="Arial"/>
                <a:cs typeface="Arial"/>
              </a:rPr>
              <a:t>the </a:t>
            </a:r>
            <a:r>
              <a:rPr sz="2400" i="1" spc="-5" dirty="0">
                <a:latin typeface="Arial"/>
                <a:cs typeface="Arial"/>
              </a:rPr>
              <a:t>security  discipline </a:t>
            </a:r>
            <a:r>
              <a:rPr sz="2400" i="1" dirty="0">
                <a:latin typeface="Arial"/>
                <a:cs typeface="Arial"/>
              </a:rPr>
              <a:t>that </a:t>
            </a:r>
            <a:r>
              <a:rPr sz="2400" i="1" spc="-5" dirty="0">
                <a:latin typeface="Arial"/>
                <a:cs typeface="Arial"/>
              </a:rPr>
              <a:t>enables </a:t>
            </a:r>
            <a:r>
              <a:rPr sz="2400" i="1" dirty="0">
                <a:latin typeface="Arial"/>
                <a:cs typeface="Arial"/>
              </a:rPr>
              <a:t>the </a:t>
            </a:r>
            <a:r>
              <a:rPr sz="2400" i="1" spc="-5" dirty="0">
                <a:latin typeface="Arial"/>
                <a:cs typeface="Arial"/>
              </a:rPr>
              <a:t>right individuals </a:t>
            </a:r>
            <a:r>
              <a:rPr sz="2400" i="1" dirty="0">
                <a:latin typeface="Arial"/>
                <a:cs typeface="Arial"/>
              </a:rPr>
              <a:t>to access the  right resources at the </a:t>
            </a:r>
            <a:r>
              <a:rPr sz="2400" i="1" spc="-5" dirty="0">
                <a:latin typeface="Arial"/>
                <a:cs typeface="Arial"/>
              </a:rPr>
              <a:t>right times </a:t>
            </a:r>
            <a:r>
              <a:rPr sz="2400" i="1" dirty="0">
                <a:latin typeface="Arial"/>
                <a:cs typeface="Arial"/>
              </a:rPr>
              <a:t>for the </a:t>
            </a:r>
            <a:r>
              <a:rPr sz="2400" i="1" spc="-5" dirty="0">
                <a:latin typeface="Arial"/>
                <a:cs typeface="Arial"/>
              </a:rPr>
              <a:t>right</a:t>
            </a:r>
            <a:r>
              <a:rPr sz="2400" i="1" spc="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reasons.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000">
              <a:latin typeface="Arial"/>
              <a:cs typeface="Arial"/>
            </a:endParaRPr>
          </a:p>
          <a:p>
            <a:pPr marL="355600" marR="295275" indent="-342900">
              <a:lnSpc>
                <a:spcPct val="8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i="1" dirty="0">
                <a:latin typeface="Arial"/>
                <a:cs typeface="Arial"/>
              </a:rPr>
              <a:t>IAM </a:t>
            </a:r>
            <a:r>
              <a:rPr sz="2400" i="1" spc="-5" dirty="0">
                <a:latin typeface="Arial"/>
                <a:cs typeface="Arial"/>
              </a:rPr>
              <a:t>addresses </a:t>
            </a:r>
            <a:r>
              <a:rPr sz="2400" i="1" dirty="0">
                <a:latin typeface="Arial"/>
                <a:cs typeface="Arial"/>
              </a:rPr>
              <a:t>the </a:t>
            </a:r>
            <a:r>
              <a:rPr sz="2400" i="1" spc="-5" dirty="0">
                <a:latin typeface="Arial"/>
                <a:cs typeface="Arial"/>
              </a:rPr>
              <a:t>mission-critical need </a:t>
            </a:r>
            <a:r>
              <a:rPr sz="2400" i="1" dirty="0">
                <a:latin typeface="Arial"/>
                <a:cs typeface="Arial"/>
              </a:rPr>
              <a:t>to </a:t>
            </a:r>
            <a:r>
              <a:rPr sz="2400" i="1" spc="-5" dirty="0">
                <a:latin typeface="Arial"/>
                <a:cs typeface="Arial"/>
              </a:rPr>
              <a:t>ensure  </a:t>
            </a:r>
            <a:r>
              <a:rPr sz="2400" i="1" dirty="0">
                <a:latin typeface="Arial"/>
                <a:cs typeface="Arial"/>
              </a:rPr>
              <a:t>appropriate access to </a:t>
            </a:r>
            <a:r>
              <a:rPr sz="2400" i="1" spc="-5" dirty="0">
                <a:latin typeface="Arial"/>
                <a:cs typeface="Arial"/>
              </a:rPr>
              <a:t>resources </a:t>
            </a:r>
            <a:r>
              <a:rPr sz="2400" i="1" dirty="0">
                <a:latin typeface="Arial"/>
                <a:cs typeface="Arial"/>
              </a:rPr>
              <a:t>across </a:t>
            </a:r>
            <a:r>
              <a:rPr sz="2400" i="1" spc="-5" dirty="0">
                <a:latin typeface="Arial"/>
                <a:cs typeface="Arial"/>
              </a:rPr>
              <a:t>increasingly  </a:t>
            </a:r>
            <a:r>
              <a:rPr sz="2400" i="1" dirty="0">
                <a:latin typeface="Arial"/>
                <a:cs typeface="Arial"/>
              </a:rPr>
              <a:t>heterogeneous </a:t>
            </a:r>
            <a:r>
              <a:rPr sz="2400" i="1" spc="-5" dirty="0">
                <a:latin typeface="Arial"/>
                <a:cs typeface="Arial"/>
              </a:rPr>
              <a:t>technology environments, and </a:t>
            </a:r>
            <a:r>
              <a:rPr sz="2400" i="1" dirty="0">
                <a:latin typeface="Arial"/>
                <a:cs typeface="Arial"/>
              </a:rPr>
              <a:t>to </a:t>
            </a:r>
            <a:r>
              <a:rPr sz="2400" i="1" spc="-5" dirty="0">
                <a:latin typeface="Arial"/>
                <a:cs typeface="Arial"/>
              </a:rPr>
              <a:t>meet  increasingly </a:t>
            </a:r>
            <a:r>
              <a:rPr sz="2400" i="1" dirty="0">
                <a:latin typeface="Arial"/>
                <a:cs typeface="Arial"/>
              </a:rPr>
              <a:t>rigorous </a:t>
            </a:r>
            <a:r>
              <a:rPr sz="2400" i="1" spc="-5" dirty="0">
                <a:latin typeface="Arial"/>
                <a:cs typeface="Arial"/>
              </a:rPr>
              <a:t>compliance</a:t>
            </a:r>
            <a:r>
              <a:rPr sz="2400" i="1" spc="114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requirements.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i="1" dirty="0">
                <a:latin typeface="Arial"/>
                <a:cs typeface="Arial"/>
              </a:rPr>
              <a:t>Gartner, security</a:t>
            </a:r>
            <a:r>
              <a:rPr sz="2000" i="1" spc="-9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glossary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latin typeface="Arial"/>
                <a:cs typeface="Arial"/>
                <a:hlinkClick r:id="rId2"/>
              </a:rPr>
              <a:t>http://blogs.gartner.com/it-glossary/identity-and-access-management-iam/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78053"/>
            <a:ext cx="4699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MAC </a:t>
            </a:r>
            <a:r>
              <a:rPr sz="3600" dirty="0"/>
              <a:t>principles:</a:t>
            </a:r>
            <a:r>
              <a:rPr sz="3600" spc="-100" dirty="0"/>
              <a:t> </a:t>
            </a:r>
            <a:r>
              <a:rPr sz="3600" dirty="0"/>
              <a:t>Labels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56514" y="808247"/>
            <a:ext cx="8580755" cy="412305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683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68300" algn="l"/>
                <a:tab pos="368935" algn="l"/>
              </a:tabLst>
            </a:pPr>
            <a:r>
              <a:rPr sz="2400" spc="-5" dirty="0">
                <a:latin typeface="Arial"/>
                <a:cs typeface="Arial"/>
              </a:rPr>
              <a:t>Security Labels can be assigned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subjects and</a:t>
            </a:r>
            <a:r>
              <a:rPr sz="2400" spc="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objects</a:t>
            </a:r>
            <a:endParaRPr sz="2400">
              <a:latin typeface="Arial"/>
              <a:cs typeface="Arial"/>
            </a:endParaRPr>
          </a:p>
          <a:p>
            <a:pPr marL="7689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68985" algn="l"/>
                <a:tab pos="769620" algn="l"/>
              </a:tabLst>
            </a:pPr>
            <a:r>
              <a:rPr sz="2000" dirty="0">
                <a:latin typeface="Arial"/>
                <a:cs typeface="Arial"/>
              </a:rPr>
              <a:t>Can </a:t>
            </a:r>
            <a:r>
              <a:rPr sz="2000" spc="-5" dirty="0">
                <a:latin typeface="Arial"/>
                <a:cs typeface="Arial"/>
              </a:rPr>
              <a:t>be </a:t>
            </a:r>
            <a:r>
              <a:rPr sz="2000" dirty="0">
                <a:latin typeface="Arial"/>
                <a:cs typeface="Arial"/>
              </a:rPr>
              <a:t>strictly </a:t>
            </a:r>
            <a:r>
              <a:rPr sz="2000" spc="-5" dirty="0">
                <a:latin typeface="Arial"/>
                <a:cs typeface="Arial"/>
              </a:rPr>
              <a:t>ordered </a:t>
            </a:r>
            <a:r>
              <a:rPr sz="2000" dirty="0">
                <a:latin typeface="Arial"/>
                <a:cs typeface="Arial"/>
              </a:rPr>
              <a:t>security </a:t>
            </a:r>
            <a:r>
              <a:rPr sz="2000" spc="-5" dirty="0">
                <a:latin typeface="Arial"/>
                <a:cs typeface="Arial"/>
              </a:rPr>
              <a:t>levels, e.g. “Confidential” or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“Secret”</a:t>
            </a:r>
            <a:endParaRPr sz="2000">
              <a:latin typeface="Arial"/>
              <a:cs typeface="Arial"/>
            </a:endParaRPr>
          </a:p>
          <a:p>
            <a:pPr marL="7689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68985" algn="l"/>
                <a:tab pos="769620" algn="l"/>
              </a:tabLst>
            </a:pPr>
            <a:r>
              <a:rPr sz="2000" dirty="0">
                <a:latin typeface="Arial"/>
                <a:cs typeface="Arial"/>
              </a:rPr>
              <a:t>Can also be partially ordered categories, e.g. {Sales-dep,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HR-dep}</a:t>
            </a:r>
            <a:endParaRPr sz="2000">
              <a:latin typeface="Arial"/>
              <a:cs typeface="Arial"/>
            </a:endParaRPr>
          </a:p>
          <a:p>
            <a:pPr marL="36830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68300" algn="l"/>
                <a:tab pos="368935" algn="l"/>
              </a:tabLst>
            </a:pPr>
            <a:r>
              <a:rPr sz="2400" spc="-5" dirty="0">
                <a:latin typeface="Arial"/>
                <a:cs typeface="Arial"/>
              </a:rPr>
              <a:t>Dominance relationship between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labels</a:t>
            </a:r>
            <a:endParaRPr sz="2400">
              <a:latin typeface="Arial"/>
              <a:cs typeface="Arial"/>
            </a:endParaRPr>
          </a:p>
          <a:p>
            <a:pPr marL="7689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68985" algn="l"/>
                <a:tab pos="769620" algn="l"/>
              </a:tabLst>
            </a:pPr>
            <a:r>
              <a:rPr sz="2000" dirty="0">
                <a:latin typeface="Arial"/>
                <a:cs typeface="Arial"/>
              </a:rPr>
              <a:t>( </a:t>
            </a:r>
            <a:r>
              <a:rPr sz="2000" spc="10" dirty="0">
                <a:latin typeface="Arial"/>
                <a:cs typeface="Arial"/>
              </a:rPr>
              <a:t>L</a:t>
            </a:r>
            <a:r>
              <a:rPr sz="1950" spc="15" baseline="-21367" dirty="0">
                <a:latin typeface="Arial"/>
                <a:cs typeface="Arial"/>
              </a:rPr>
              <a:t>A </a:t>
            </a:r>
            <a:r>
              <a:rPr sz="2000" dirty="0">
                <a:latin typeface="Symbol"/>
                <a:cs typeface="Symbol"/>
              </a:rPr>
              <a:t>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Arial"/>
                <a:cs typeface="Arial"/>
              </a:rPr>
              <a:t>L</a:t>
            </a:r>
            <a:r>
              <a:rPr sz="1950" spc="15" baseline="-21367" dirty="0">
                <a:latin typeface="Arial"/>
                <a:cs typeface="Arial"/>
              </a:rPr>
              <a:t>B </a:t>
            </a:r>
            <a:r>
              <a:rPr sz="2000" dirty="0">
                <a:latin typeface="Arial"/>
                <a:cs typeface="Arial"/>
              </a:rPr>
              <a:t>) means that label </a:t>
            </a:r>
            <a:r>
              <a:rPr sz="2000" spc="10" dirty="0">
                <a:latin typeface="Arial"/>
                <a:cs typeface="Arial"/>
              </a:rPr>
              <a:t>L</a:t>
            </a:r>
            <a:r>
              <a:rPr sz="1950" spc="15" baseline="-21367" dirty="0">
                <a:latin typeface="Arial"/>
                <a:cs typeface="Arial"/>
              </a:rPr>
              <a:t>A </a:t>
            </a:r>
            <a:r>
              <a:rPr sz="2000" dirty="0">
                <a:latin typeface="Arial"/>
                <a:cs typeface="Arial"/>
              </a:rPr>
              <a:t>dominates label</a:t>
            </a:r>
            <a:r>
              <a:rPr sz="2000" spc="434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L</a:t>
            </a:r>
            <a:r>
              <a:rPr sz="1950" spc="15" baseline="-21367" dirty="0">
                <a:latin typeface="Arial"/>
                <a:cs typeface="Arial"/>
              </a:rPr>
              <a:t>B</a:t>
            </a:r>
            <a:endParaRPr sz="1950" baseline="-21367">
              <a:latin typeface="Arial"/>
              <a:cs typeface="Arial"/>
            </a:endParaRPr>
          </a:p>
          <a:p>
            <a:pPr marL="3683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68300" algn="l"/>
                <a:tab pos="368935" algn="l"/>
              </a:tabLst>
            </a:pPr>
            <a:r>
              <a:rPr sz="2400" dirty="0">
                <a:latin typeface="Arial"/>
                <a:cs typeface="Arial"/>
              </a:rPr>
              <a:t>Object </a:t>
            </a:r>
            <a:r>
              <a:rPr sz="2400" spc="-5" dirty="0">
                <a:latin typeface="Arial"/>
                <a:cs typeface="Arial"/>
              </a:rPr>
              <a:t>labels </a:t>
            </a:r>
            <a:r>
              <a:rPr sz="2400" dirty="0">
                <a:latin typeface="Arial"/>
                <a:cs typeface="Arial"/>
              </a:rPr>
              <a:t>are </a:t>
            </a:r>
            <a:r>
              <a:rPr sz="2400" spc="-5" dirty="0">
                <a:latin typeface="Arial"/>
                <a:cs typeface="Arial"/>
              </a:rPr>
              <a:t>assigned according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sensitivity</a:t>
            </a:r>
            <a:endParaRPr sz="2400">
              <a:latin typeface="Arial"/>
              <a:cs typeface="Arial"/>
            </a:endParaRPr>
          </a:p>
          <a:p>
            <a:pPr marL="3683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68300" algn="l"/>
                <a:tab pos="368935" algn="l"/>
              </a:tabLst>
            </a:pPr>
            <a:r>
              <a:rPr sz="2400" spc="-5" dirty="0">
                <a:latin typeface="Arial"/>
                <a:cs typeface="Arial"/>
              </a:rPr>
              <a:t>Subject labels are determined by </a:t>
            </a:r>
            <a:r>
              <a:rPr sz="2400" dirty="0">
                <a:latin typeface="Arial"/>
                <a:cs typeface="Arial"/>
              </a:rPr>
              <a:t>security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clearance</a:t>
            </a:r>
            <a:endParaRPr sz="2400">
              <a:latin typeface="Arial"/>
              <a:cs typeface="Arial"/>
            </a:endParaRPr>
          </a:p>
          <a:p>
            <a:pPr marL="368300" marR="1778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68300" algn="l"/>
                <a:tab pos="368935" algn="l"/>
              </a:tabLst>
            </a:pPr>
            <a:r>
              <a:rPr sz="2400" spc="-5" dirty="0">
                <a:latin typeface="Arial"/>
                <a:cs typeface="Arial"/>
              </a:rPr>
              <a:t>Access </a:t>
            </a:r>
            <a:r>
              <a:rPr sz="2400" dirty="0">
                <a:latin typeface="Arial"/>
                <a:cs typeface="Arial"/>
              </a:rPr>
              <a:t>control </a:t>
            </a:r>
            <a:r>
              <a:rPr sz="2400" spc="-5" dirty="0">
                <a:latin typeface="Arial"/>
                <a:cs typeface="Arial"/>
              </a:rPr>
              <a:t>decisions are </a:t>
            </a:r>
            <a:r>
              <a:rPr sz="2400" dirty="0">
                <a:latin typeface="Arial"/>
                <a:cs typeface="Arial"/>
              </a:rPr>
              <a:t>made </a:t>
            </a:r>
            <a:r>
              <a:rPr sz="2400" spc="-5" dirty="0">
                <a:latin typeface="Arial"/>
                <a:cs typeface="Arial"/>
              </a:rPr>
              <a:t>by comparing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subject  label with the object label according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specific</a:t>
            </a:r>
            <a:r>
              <a:rPr sz="2400" spc="1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  <a:p>
            <a:pPr marL="3683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68300" algn="l"/>
                <a:tab pos="368935" algn="l"/>
              </a:tabLst>
            </a:pPr>
            <a:r>
              <a:rPr sz="2400" dirty="0">
                <a:latin typeface="Arial"/>
                <a:cs typeface="Arial"/>
              </a:rPr>
              <a:t>MAC is </a:t>
            </a:r>
            <a:r>
              <a:rPr sz="2400" spc="-5" dirty="0">
                <a:latin typeface="Arial"/>
                <a:cs typeface="Arial"/>
              </a:rPr>
              <a:t>typically based </a:t>
            </a:r>
            <a:r>
              <a:rPr sz="2400" dirty="0">
                <a:latin typeface="Arial"/>
                <a:cs typeface="Arial"/>
              </a:rPr>
              <a:t>on </a:t>
            </a:r>
            <a:r>
              <a:rPr sz="2400" spc="-5" dirty="0">
                <a:latin typeface="Arial"/>
                <a:cs typeface="Arial"/>
              </a:rPr>
              <a:t>Bell-LaPadula model </a:t>
            </a:r>
            <a:r>
              <a:rPr sz="2400" dirty="0">
                <a:latin typeface="Arial"/>
                <a:cs typeface="Arial"/>
              </a:rPr>
              <a:t>(see</a:t>
            </a:r>
            <a:r>
              <a:rPr sz="2400" spc="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later)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72511" y="4858511"/>
            <a:ext cx="3964304" cy="1356360"/>
            <a:chOff x="2572511" y="4858511"/>
            <a:chExt cx="3964304" cy="13563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2511" y="4858511"/>
              <a:ext cx="1356360" cy="13563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86627" y="5334761"/>
              <a:ext cx="721360" cy="709930"/>
            </a:xfrm>
            <a:custGeom>
              <a:avLst/>
              <a:gdLst/>
              <a:ahLst/>
              <a:cxnLst/>
              <a:rect l="l" t="t" r="r" b="b"/>
              <a:pathLst>
                <a:path w="721359" h="709929">
                  <a:moveTo>
                    <a:pt x="720851" y="0"/>
                  </a:moveTo>
                  <a:lnTo>
                    <a:pt x="698297" y="41731"/>
                  </a:lnTo>
                  <a:lnTo>
                    <a:pt x="636068" y="77065"/>
                  </a:lnTo>
                  <a:lnTo>
                    <a:pt x="592623" y="91487"/>
                  </a:lnTo>
                  <a:lnTo>
                    <a:pt x="542318" y="103293"/>
                  </a:lnTo>
                  <a:lnTo>
                    <a:pt x="486170" y="112145"/>
                  </a:lnTo>
                  <a:lnTo>
                    <a:pt x="425200" y="117705"/>
                  </a:lnTo>
                  <a:lnTo>
                    <a:pt x="360425" y="119634"/>
                  </a:lnTo>
                  <a:lnTo>
                    <a:pt x="295651" y="117705"/>
                  </a:lnTo>
                  <a:lnTo>
                    <a:pt x="234681" y="112145"/>
                  </a:lnTo>
                  <a:lnTo>
                    <a:pt x="178533" y="103293"/>
                  </a:lnTo>
                  <a:lnTo>
                    <a:pt x="128228" y="91487"/>
                  </a:lnTo>
                  <a:lnTo>
                    <a:pt x="84783" y="77065"/>
                  </a:lnTo>
                  <a:lnTo>
                    <a:pt x="49219" y="60367"/>
                  </a:lnTo>
                  <a:lnTo>
                    <a:pt x="5808" y="21495"/>
                  </a:lnTo>
                  <a:lnTo>
                    <a:pt x="0" y="0"/>
                  </a:lnTo>
                  <a:lnTo>
                    <a:pt x="0" y="589775"/>
                  </a:lnTo>
                  <a:lnTo>
                    <a:pt x="22554" y="631523"/>
                  </a:lnTo>
                  <a:lnTo>
                    <a:pt x="84783" y="666861"/>
                  </a:lnTo>
                  <a:lnTo>
                    <a:pt x="128228" y="681282"/>
                  </a:lnTo>
                  <a:lnTo>
                    <a:pt x="178533" y="693086"/>
                  </a:lnTo>
                  <a:lnTo>
                    <a:pt x="234681" y="701936"/>
                  </a:lnTo>
                  <a:lnTo>
                    <a:pt x="295651" y="707494"/>
                  </a:lnTo>
                  <a:lnTo>
                    <a:pt x="360425" y="709422"/>
                  </a:lnTo>
                  <a:lnTo>
                    <a:pt x="425200" y="707494"/>
                  </a:lnTo>
                  <a:lnTo>
                    <a:pt x="486170" y="701936"/>
                  </a:lnTo>
                  <a:lnTo>
                    <a:pt x="542318" y="693086"/>
                  </a:lnTo>
                  <a:lnTo>
                    <a:pt x="592623" y="681282"/>
                  </a:lnTo>
                  <a:lnTo>
                    <a:pt x="636068" y="666861"/>
                  </a:lnTo>
                  <a:lnTo>
                    <a:pt x="671632" y="650162"/>
                  </a:lnTo>
                  <a:lnTo>
                    <a:pt x="715043" y="611281"/>
                  </a:lnTo>
                  <a:lnTo>
                    <a:pt x="720851" y="589775"/>
                  </a:lnTo>
                  <a:lnTo>
                    <a:pt x="720851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86627" y="5215127"/>
              <a:ext cx="721360" cy="239395"/>
            </a:xfrm>
            <a:custGeom>
              <a:avLst/>
              <a:gdLst/>
              <a:ahLst/>
              <a:cxnLst/>
              <a:rect l="l" t="t" r="r" b="b"/>
              <a:pathLst>
                <a:path w="721359" h="239395">
                  <a:moveTo>
                    <a:pt x="360425" y="0"/>
                  </a:moveTo>
                  <a:lnTo>
                    <a:pt x="295651" y="1928"/>
                  </a:lnTo>
                  <a:lnTo>
                    <a:pt x="234681" y="7488"/>
                  </a:lnTo>
                  <a:lnTo>
                    <a:pt x="178533" y="16340"/>
                  </a:lnTo>
                  <a:lnTo>
                    <a:pt x="128228" y="28146"/>
                  </a:lnTo>
                  <a:lnTo>
                    <a:pt x="84783" y="42568"/>
                  </a:lnTo>
                  <a:lnTo>
                    <a:pt x="49219" y="59266"/>
                  </a:lnTo>
                  <a:lnTo>
                    <a:pt x="5808" y="98138"/>
                  </a:lnTo>
                  <a:lnTo>
                    <a:pt x="0" y="119634"/>
                  </a:lnTo>
                  <a:lnTo>
                    <a:pt x="5808" y="141129"/>
                  </a:lnTo>
                  <a:lnTo>
                    <a:pt x="49219" y="180001"/>
                  </a:lnTo>
                  <a:lnTo>
                    <a:pt x="84783" y="196699"/>
                  </a:lnTo>
                  <a:lnTo>
                    <a:pt x="128228" y="211121"/>
                  </a:lnTo>
                  <a:lnTo>
                    <a:pt x="178533" y="222927"/>
                  </a:lnTo>
                  <a:lnTo>
                    <a:pt x="234681" y="231779"/>
                  </a:lnTo>
                  <a:lnTo>
                    <a:pt x="295651" y="237339"/>
                  </a:lnTo>
                  <a:lnTo>
                    <a:pt x="360425" y="239268"/>
                  </a:lnTo>
                  <a:lnTo>
                    <a:pt x="425200" y="237339"/>
                  </a:lnTo>
                  <a:lnTo>
                    <a:pt x="486170" y="231779"/>
                  </a:lnTo>
                  <a:lnTo>
                    <a:pt x="542318" y="222927"/>
                  </a:lnTo>
                  <a:lnTo>
                    <a:pt x="592623" y="211121"/>
                  </a:lnTo>
                  <a:lnTo>
                    <a:pt x="636068" y="196699"/>
                  </a:lnTo>
                  <a:lnTo>
                    <a:pt x="671632" y="180001"/>
                  </a:lnTo>
                  <a:lnTo>
                    <a:pt x="715043" y="141129"/>
                  </a:lnTo>
                  <a:lnTo>
                    <a:pt x="720851" y="119634"/>
                  </a:lnTo>
                  <a:lnTo>
                    <a:pt x="715043" y="98138"/>
                  </a:lnTo>
                  <a:lnTo>
                    <a:pt x="671632" y="59266"/>
                  </a:lnTo>
                  <a:lnTo>
                    <a:pt x="636068" y="42568"/>
                  </a:lnTo>
                  <a:lnTo>
                    <a:pt x="592623" y="28146"/>
                  </a:lnTo>
                  <a:lnTo>
                    <a:pt x="542318" y="16340"/>
                  </a:lnTo>
                  <a:lnTo>
                    <a:pt x="486170" y="7488"/>
                  </a:lnTo>
                  <a:lnTo>
                    <a:pt x="425200" y="1928"/>
                  </a:lnTo>
                  <a:lnTo>
                    <a:pt x="360425" y="0"/>
                  </a:lnTo>
                  <a:close/>
                </a:path>
              </a:pathLst>
            </a:custGeom>
            <a:solidFill>
              <a:srgbClr val="66C2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86627" y="5215127"/>
              <a:ext cx="721360" cy="829310"/>
            </a:xfrm>
            <a:custGeom>
              <a:avLst/>
              <a:gdLst/>
              <a:ahLst/>
              <a:cxnLst/>
              <a:rect l="l" t="t" r="r" b="b"/>
              <a:pathLst>
                <a:path w="721359" h="829310">
                  <a:moveTo>
                    <a:pt x="720851" y="119634"/>
                  </a:moveTo>
                  <a:lnTo>
                    <a:pt x="698297" y="161365"/>
                  </a:lnTo>
                  <a:lnTo>
                    <a:pt x="636068" y="196699"/>
                  </a:lnTo>
                  <a:lnTo>
                    <a:pt x="592623" y="211121"/>
                  </a:lnTo>
                  <a:lnTo>
                    <a:pt x="542318" y="222927"/>
                  </a:lnTo>
                  <a:lnTo>
                    <a:pt x="486170" y="231779"/>
                  </a:lnTo>
                  <a:lnTo>
                    <a:pt x="425200" y="237339"/>
                  </a:lnTo>
                  <a:lnTo>
                    <a:pt x="360425" y="239268"/>
                  </a:lnTo>
                  <a:lnTo>
                    <a:pt x="295651" y="237339"/>
                  </a:lnTo>
                  <a:lnTo>
                    <a:pt x="234681" y="231779"/>
                  </a:lnTo>
                  <a:lnTo>
                    <a:pt x="178533" y="222927"/>
                  </a:lnTo>
                  <a:lnTo>
                    <a:pt x="128228" y="211121"/>
                  </a:lnTo>
                  <a:lnTo>
                    <a:pt x="84783" y="196699"/>
                  </a:lnTo>
                  <a:lnTo>
                    <a:pt x="49219" y="180001"/>
                  </a:lnTo>
                  <a:lnTo>
                    <a:pt x="5808" y="141129"/>
                  </a:lnTo>
                  <a:lnTo>
                    <a:pt x="0" y="119634"/>
                  </a:lnTo>
                  <a:lnTo>
                    <a:pt x="5808" y="98138"/>
                  </a:lnTo>
                  <a:lnTo>
                    <a:pt x="49219" y="59266"/>
                  </a:lnTo>
                  <a:lnTo>
                    <a:pt x="84783" y="42568"/>
                  </a:lnTo>
                  <a:lnTo>
                    <a:pt x="128228" y="28146"/>
                  </a:lnTo>
                  <a:lnTo>
                    <a:pt x="178533" y="16340"/>
                  </a:lnTo>
                  <a:lnTo>
                    <a:pt x="234681" y="7488"/>
                  </a:lnTo>
                  <a:lnTo>
                    <a:pt x="295651" y="1928"/>
                  </a:lnTo>
                  <a:lnTo>
                    <a:pt x="360425" y="0"/>
                  </a:lnTo>
                  <a:lnTo>
                    <a:pt x="425200" y="1928"/>
                  </a:lnTo>
                  <a:lnTo>
                    <a:pt x="486170" y="7488"/>
                  </a:lnTo>
                  <a:lnTo>
                    <a:pt x="542318" y="16340"/>
                  </a:lnTo>
                  <a:lnTo>
                    <a:pt x="592623" y="28146"/>
                  </a:lnTo>
                  <a:lnTo>
                    <a:pt x="636068" y="42568"/>
                  </a:lnTo>
                  <a:lnTo>
                    <a:pt x="671632" y="59266"/>
                  </a:lnTo>
                  <a:lnTo>
                    <a:pt x="715043" y="98138"/>
                  </a:lnTo>
                  <a:lnTo>
                    <a:pt x="720851" y="119634"/>
                  </a:lnTo>
                  <a:close/>
                </a:path>
                <a:path w="721359" h="829310">
                  <a:moveTo>
                    <a:pt x="720851" y="119634"/>
                  </a:moveTo>
                  <a:lnTo>
                    <a:pt x="720851" y="709409"/>
                  </a:lnTo>
                  <a:lnTo>
                    <a:pt x="715043" y="730915"/>
                  </a:lnTo>
                  <a:lnTo>
                    <a:pt x="671632" y="769796"/>
                  </a:lnTo>
                  <a:lnTo>
                    <a:pt x="636068" y="786495"/>
                  </a:lnTo>
                  <a:lnTo>
                    <a:pt x="592623" y="800916"/>
                  </a:lnTo>
                  <a:lnTo>
                    <a:pt x="542318" y="812720"/>
                  </a:lnTo>
                  <a:lnTo>
                    <a:pt x="486170" y="821570"/>
                  </a:lnTo>
                  <a:lnTo>
                    <a:pt x="425200" y="827128"/>
                  </a:lnTo>
                  <a:lnTo>
                    <a:pt x="360425" y="829056"/>
                  </a:lnTo>
                  <a:lnTo>
                    <a:pt x="295651" y="827128"/>
                  </a:lnTo>
                  <a:lnTo>
                    <a:pt x="234681" y="821570"/>
                  </a:lnTo>
                  <a:lnTo>
                    <a:pt x="178533" y="812720"/>
                  </a:lnTo>
                  <a:lnTo>
                    <a:pt x="128228" y="800916"/>
                  </a:lnTo>
                  <a:lnTo>
                    <a:pt x="84783" y="786495"/>
                  </a:lnTo>
                  <a:lnTo>
                    <a:pt x="49219" y="769796"/>
                  </a:lnTo>
                  <a:lnTo>
                    <a:pt x="5808" y="730915"/>
                  </a:lnTo>
                  <a:lnTo>
                    <a:pt x="0" y="709409"/>
                  </a:lnTo>
                  <a:lnTo>
                    <a:pt x="0" y="119634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27597" y="5534405"/>
              <a:ext cx="431800" cy="325120"/>
            </a:xfrm>
            <a:custGeom>
              <a:avLst/>
              <a:gdLst/>
              <a:ahLst/>
              <a:cxnLst/>
              <a:rect l="l" t="t" r="r" b="b"/>
              <a:pathLst>
                <a:path w="431800" h="325120">
                  <a:moveTo>
                    <a:pt x="215646" y="0"/>
                  </a:moveTo>
                  <a:lnTo>
                    <a:pt x="150240" y="108204"/>
                  </a:lnTo>
                  <a:lnTo>
                    <a:pt x="0" y="123990"/>
                  </a:lnTo>
                  <a:lnTo>
                    <a:pt x="109854" y="206654"/>
                  </a:lnTo>
                  <a:lnTo>
                    <a:pt x="82423" y="324612"/>
                  </a:lnTo>
                  <a:lnTo>
                    <a:pt x="215646" y="267487"/>
                  </a:lnTo>
                  <a:lnTo>
                    <a:pt x="348868" y="324612"/>
                  </a:lnTo>
                  <a:lnTo>
                    <a:pt x="321437" y="206654"/>
                  </a:lnTo>
                  <a:lnTo>
                    <a:pt x="431291" y="123990"/>
                  </a:lnTo>
                  <a:lnTo>
                    <a:pt x="281050" y="108204"/>
                  </a:lnTo>
                  <a:lnTo>
                    <a:pt x="21564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27597" y="5534405"/>
              <a:ext cx="431800" cy="325120"/>
            </a:xfrm>
            <a:custGeom>
              <a:avLst/>
              <a:gdLst/>
              <a:ahLst/>
              <a:cxnLst/>
              <a:rect l="l" t="t" r="r" b="b"/>
              <a:pathLst>
                <a:path w="431800" h="325120">
                  <a:moveTo>
                    <a:pt x="0" y="123990"/>
                  </a:moveTo>
                  <a:lnTo>
                    <a:pt x="150240" y="108204"/>
                  </a:lnTo>
                  <a:lnTo>
                    <a:pt x="215646" y="0"/>
                  </a:lnTo>
                  <a:lnTo>
                    <a:pt x="281050" y="108204"/>
                  </a:lnTo>
                  <a:lnTo>
                    <a:pt x="431291" y="123990"/>
                  </a:lnTo>
                  <a:lnTo>
                    <a:pt x="321437" y="206654"/>
                  </a:lnTo>
                  <a:lnTo>
                    <a:pt x="348868" y="324612"/>
                  </a:lnTo>
                  <a:lnTo>
                    <a:pt x="215646" y="267487"/>
                  </a:lnTo>
                  <a:lnTo>
                    <a:pt x="82423" y="324612"/>
                  </a:lnTo>
                  <a:lnTo>
                    <a:pt x="109854" y="206654"/>
                  </a:lnTo>
                  <a:lnTo>
                    <a:pt x="0" y="12399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630161" y="5452059"/>
            <a:ext cx="7620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Obje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58136" y="5349036"/>
            <a:ext cx="87439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Subject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15511" y="5725121"/>
            <a:ext cx="2000250" cy="266065"/>
          </a:xfrm>
          <a:custGeom>
            <a:avLst/>
            <a:gdLst/>
            <a:ahLst/>
            <a:cxnLst/>
            <a:rect l="l" t="t" r="r" b="b"/>
            <a:pathLst>
              <a:path w="2000250" h="266064">
                <a:moveTo>
                  <a:pt x="122047" y="124726"/>
                </a:moveTo>
                <a:lnTo>
                  <a:pt x="118999" y="126644"/>
                </a:lnTo>
                <a:lnTo>
                  <a:pt x="0" y="204381"/>
                </a:lnTo>
                <a:lnTo>
                  <a:pt x="132079" y="265887"/>
                </a:lnTo>
                <a:lnTo>
                  <a:pt x="135889" y="264502"/>
                </a:lnTo>
                <a:lnTo>
                  <a:pt x="137287" y="261327"/>
                </a:lnTo>
                <a:lnTo>
                  <a:pt x="138811" y="258140"/>
                </a:lnTo>
                <a:lnTo>
                  <a:pt x="137413" y="254368"/>
                </a:lnTo>
                <a:lnTo>
                  <a:pt x="41700" y="209778"/>
                </a:lnTo>
                <a:lnTo>
                  <a:pt x="13462" y="209778"/>
                </a:lnTo>
                <a:lnTo>
                  <a:pt x="12573" y="197116"/>
                </a:lnTo>
                <a:lnTo>
                  <a:pt x="37018" y="195370"/>
                </a:lnTo>
                <a:lnTo>
                  <a:pt x="128904" y="135369"/>
                </a:lnTo>
                <a:lnTo>
                  <a:pt x="129793" y="131432"/>
                </a:lnTo>
                <a:lnTo>
                  <a:pt x="125984" y="125564"/>
                </a:lnTo>
                <a:lnTo>
                  <a:pt x="122047" y="124726"/>
                </a:lnTo>
                <a:close/>
              </a:path>
              <a:path w="2000250" h="266064">
                <a:moveTo>
                  <a:pt x="37018" y="195370"/>
                </a:moveTo>
                <a:lnTo>
                  <a:pt x="12573" y="197116"/>
                </a:lnTo>
                <a:lnTo>
                  <a:pt x="13462" y="209778"/>
                </a:lnTo>
                <a:lnTo>
                  <a:pt x="27686" y="208762"/>
                </a:lnTo>
                <a:lnTo>
                  <a:pt x="16510" y="208762"/>
                </a:lnTo>
                <a:lnTo>
                  <a:pt x="15748" y="197688"/>
                </a:lnTo>
                <a:lnTo>
                  <a:pt x="33469" y="197688"/>
                </a:lnTo>
                <a:lnTo>
                  <a:pt x="37018" y="195370"/>
                </a:lnTo>
                <a:close/>
              </a:path>
              <a:path w="2000250" h="266064">
                <a:moveTo>
                  <a:pt x="37946" y="208029"/>
                </a:moveTo>
                <a:lnTo>
                  <a:pt x="13462" y="209778"/>
                </a:lnTo>
                <a:lnTo>
                  <a:pt x="41700" y="209778"/>
                </a:lnTo>
                <a:lnTo>
                  <a:pt x="37946" y="208029"/>
                </a:lnTo>
                <a:close/>
              </a:path>
              <a:path w="2000250" h="266064">
                <a:moveTo>
                  <a:pt x="15748" y="197688"/>
                </a:moveTo>
                <a:lnTo>
                  <a:pt x="16510" y="208762"/>
                </a:lnTo>
                <a:lnTo>
                  <a:pt x="26090" y="202506"/>
                </a:lnTo>
                <a:lnTo>
                  <a:pt x="15748" y="197688"/>
                </a:lnTo>
                <a:close/>
              </a:path>
              <a:path w="2000250" h="266064">
                <a:moveTo>
                  <a:pt x="26090" y="202506"/>
                </a:moveTo>
                <a:lnTo>
                  <a:pt x="16510" y="208762"/>
                </a:lnTo>
                <a:lnTo>
                  <a:pt x="27686" y="208762"/>
                </a:lnTo>
                <a:lnTo>
                  <a:pt x="37946" y="208029"/>
                </a:lnTo>
                <a:lnTo>
                  <a:pt x="26090" y="202506"/>
                </a:lnTo>
                <a:close/>
              </a:path>
              <a:path w="2000250" h="266064">
                <a:moveTo>
                  <a:pt x="1962303" y="57857"/>
                </a:moveTo>
                <a:lnTo>
                  <a:pt x="37018" y="195370"/>
                </a:lnTo>
                <a:lnTo>
                  <a:pt x="26090" y="202506"/>
                </a:lnTo>
                <a:lnTo>
                  <a:pt x="37946" y="208029"/>
                </a:lnTo>
                <a:lnTo>
                  <a:pt x="1963231" y="70516"/>
                </a:lnTo>
                <a:lnTo>
                  <a:pt x="1974159" y="63380"/>
                </a:lnTo>
                <a:lnTo>
                  <a:pt x="1962303" y="57857"/>
                </a:lnTo>
                <a:close/>
              </a:path>
              <a:path w="2000250" h="266064">
                <a:moveTo>
                  <a:pt x="33469" y="197688"/>
                </a:moveTo>
                <a:lnTo>
                  <a:pt x="15748" y="197688"/>
                </a:lnTo>
                <a:lnTo>
                  <a:pt x="26090" y="202506"/>
                </a:lnTo>
                <a:lnTo>
                  <a:pt x="33469" y="197688"/>
                </a:lnTo>
                <a:close/>
              </a:path>
              <a:path w="2000250" h="266064">
                <a:moveTo>
                  <a:pt x="1988659" y="56108"/>
                </a:moveTo>
                <a:lnTo>
                  <a:pt x="1986788" y="56108"/>
                </a:lnTo>
                <a:lnTo>
                  <a:pt x="1987677" y="68770"/>
                </a:lnTo>
                <a:lnTo>
                  <a:pt x="1963231" y="70516"/>
                </a:lnTo>
                <a:lnTo>
                  <a:pt x="1871345" y="130517"/>
                </a:lnTo>
                <a:lnTo>
                  <a:pt x="1870455" y="134454"/>
                </a:lnTo>
                <a:lnTo>
                  <a:pt x="1874265" y="140322"/>
                </a:lnTo>
                <a:lnTo>
                  <a:pt x="1878202" y="141160"/>
                </a:lnTo>
                <a:lnTo>
                  <a:pt x="2000250" y="61506"/>
                </a:lnTo>
                <a:lnTo>
                  <a:pt x="1988659" y="56108"/>
                </a:lnTo>
                <a:close/>
              </a:path>
              <a:path w="2000250" h="266064">
                <a:moveTo>
                  <a:pt x="1974159" y="63380"/>
                </a:moveTo>
                <a:lnTo>
                  <a:pt x="1963231" y="70516"/>
                </a:lnTo>
                <a:lnTo>
                  <a:pt x="1987677" y="68770"/>
                </a:lnTo>
                <a:lnTo>
                  <a:pt x="1987636" y="68198"/>
                </a:lnTo>
                <a:lnTo>
                  <a:pt x="1984502" y="68198"/>
                </a:lnTo>
                <a:lnTo>
                  <a:pt x="1974159" y="63380"/>
                </a:lnTo>
                <a:close/>
              </a:path>
              <a:path w="2000250" h="266064">
                <a:moveTo>
                  <a:pt x="1983739" y="57124"/>
                </a:moveTo>
                <a:lnTo>
                  <a:pt x="1974159" y="63380"/>
                </a:lnTo>
                <a:lnTo>
                  <a:pt x="1984502" y="68198"/>
                </a:lnTo>
                <a:lnTo>
                  <a:pt x="1983739" y="57124"/>
                </a:lnTo>
                <a:close/>
              </a:path>
              <a:path w="2000250" h="266064">
                <a:moveTo>
                  <a:pt x="1986859" y="57124"/>
                </a:moveTo>
                <a:lnTo>
                  <a:pt x="1983739" y="57124"/>
                </a:lnTo>
                <a:lnTo>
                  <a:pt x="1984502" y="68198"/>
                </a:lnTo>
                <a:lnTo>
                  <a:pt x="1987636" y="68198"/>
                </a:lnTo>
                <a:lnTo>
                  <a:pt x="1986859" y="57124"/>
                </a:lnTo>
                <a:close/>
              </a:path>
              <a:path w="2000250" h="266064">
                <a:moveTo>
                  <a:pt x="1986788" y="56108"/>
                </a:moveTo>
                <a:lnTo>
                  <a:pt x="1962303" y="57857"/>
                </a:lnTo>
                <a:lnTo>
                  <a:pt x="1974159" y="63380"/>
                </a:lnTo>
                <a:lnTo>
                  <a:pt x="1983739" y="57124"/>
                </a:lnTo>
                <a:lnTo>
                  <a:pt x="1986859" y="57124"/>
                </a:lnTo>
                <a:lnTo>
                  <a:pt x="1986788" y="56108"/>
                </a:lnTo>
                <a:close/>
              </a:path>
              <a:path w="2000250" h="266064">
                <a:moveTo>
                  <a:pt x="1868170" y="0"/>
                </a:moveTo>
                <a:lnTo>
                  <a:pt x="1864360" y="1384"/>
                </a:lnTo>
                <a:lnTo>
                  <a:pt x="1862963" y="4559"/>
                </a:lnTo>
                <a:lnTo>
                  <a:pt x="1861439" y="7746"/>
                </a:lnTo>
                <a:lnTo>
                  <a:pt x="1862836" y="11518"/>
                </a:lnTo>
                <a:lnTo>
                  <a:pt x="1962303" y="57857"/>
                </a:lnTo>
                <a:lnTo>
                  <a:pt x="1986788" y="56108"/>
                </a:lnTo>
                <a:lnTo>
                  <a:pt x="1988659" y="56108"/>
                </a:lnTo>
                <a:lnTo>
                  <a:pt x="18681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69740" y="5491378"/>
            <a:ext cx="101726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compare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94207"/>
            <a:ext cx="73583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Bell-LaPadula: The </a:t>
            </a:r>
            <a:r>
              <a:rPr dirty="0"/>
              <a:t>classical MAC</a:t>
            </a:r>
            <a:r>
              <a:rPr spc="-75" dirty="0"/>
              <a:t> </a:t>
            </a:r>
            <a:r>
              <a:rPr spc="-5" dirty="0"/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172079"/>
            <a:ext cx="7971155" cy="485457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400" b="1" spc="-5" dirty="0">
                <a:latin typeface="Arial"/>
                <a:cs typeface="Arial"/>
              </a:rPr>
              <a:t>SS-property </a:t>
            </a:r>
            <a:r>
              <a:rPr sz="2400" b="1" dirty="0">
                <a:latin typeface="Arial"/>
                <a:cs typeface="Arial"/>
              </a:rPr>
              <a:t>(Simple </a:t>
            </a:r>
            <a:r>
              <a:rPr sz="2400" b="1" spc="-5" dirty="0">
                <a:latin typeface="Arial"/>
                <a:cs typeface="Arial"/>
              </a:rPr>
              <a:t>Security): </a:t>
            </a:r>
            <a:r>
              <a:rPr sz="2400" b="1" dirty="0">
                <a:latin typeface="Arial"/>
                <a:cs typeface="Arial"/>
              </a:rPr>
              <a:t>No </a:t>
            </a:r>
            <a:r>
              <a:rPr sz="2400" b="1" spc="-5" dirty="0">
                <a:latin typeface="Arial"/>
                <a:cs typeface="Arial"/>
              </a:rPr>
              <a:t>Read </a:t>
            </a:r>
            <a:r>
              <a:rPr sz="2400" b="1" dirty="0">
                <a:latin typeface="Arial"/>
                <a:cs typeface="Arial"/>
              </a:rPr>
              <a:t>Up</a:t>
            </a:r>
            <a:endParaRPr sz="2400">
              <a:latin typeface="Arial"/>
              <a:cs typeface="Arial"/>
            </a:endParaRPr>
          </a:p>
          <a:p>
            <a:pPr marL="355600" marR="18923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A subject </a:t>
            </a:r>
            <a:r>
              <a:rPr sz="2400" spc="-5" dirty="0">
                <a:latin typeface="Arial"/>
                <a:cs typeface="Arial"/>
              </a:rPr>
              <a:t>should </a:t>
            </a:r>
            <a:r>
              <a:rPr sz="2400" dirty="0">
                <a:latin typeface="Arial"/>
                <a:cs typeface="Arial"/>
              </a:rPr>
              <a:t>not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dirty="0">
                <a:latin typeface="Arial"/>
                <a:cs typeface="Arial"/>
              </a:rPr>
              <a:t>able to read </a:t>
            </a:r>
            <a:r>
              <a:rPr sz="2400" spc="-5" dirty="0">
                <a:latin typeface="Arial"/>
                <a:cs typeface="Arial"/>
              </a:rPr>
              <a:t>files </a:t>
            </a:r>
            <a:r>
              <a:rPr sz="2400" dirty="0">
                <a:latin typeface="Arial"/>
                <a:cs typeface="Arial"/>
              </a:rPr>
              <a:t>with a </a:t>
            </a:r>
            <a:r>
              <a:rPr sz="2400" spc="-5" dirty="0">
                <a:latin typeface="Arial"/>
                <a:cs typeface="Arial"/>
              </a:rPr>
              <a:t>higher  label than </a:t>
            </a:r>
            <a:r>
              <a:rPr sz="2400" dirty="0">
                <a:latin typeface="Arial"/>
                <a:cs typeface="Arial"/>
              </a:rPr>
              <a:t>its </a:t>
            </a:r>
            <a:r>
              <a:rPr sz="2400" spc="-5" dirty="0">
                <a:latin typeface="Arial"/>
                <a:cs typeface="Arial"/>
              </a:rPr>
              <a:t>own label, because otherwise </a:t>
            </a: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could  cause </a:t>
            </a:r>
            <a:r>
              <a:rPr sz="2400" dirty="0">
                <a:latin typeface="Arial"/>
                <a:cs typeface="Arial"/>
              </a:rPr>
              <a:t>unauthorized </a:t>
            </a:r>
            <a:r>
              <a:rPr sz="2400" spc="-5" dirty="0">
                <a:latin typeface="Arial"/>
                <a:cs typeface="Arial"/>
              </a:rPr>
              <a:t>disclosure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sensitive</a:t>
            </a:r>
            <a:r>
              <a:rPr sz="2400" spc="1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information.</a:t>
            </a:r>
            <a:endParaRPr sz="2400">
              <a:latin typeface="Arial"/>
              <a:cs typeface="Arial"/>
            </a:endParaRPr>
          </a:p>
          <a:p>
            <a:pPr marL="355600" marR="276225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So you should only be able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read </a:t>
            </a:r>
            <a:r>
              <a:rPr sz="2400" dirty="0">
                <a:latin typeface="Arial"/>
                <a:cs typeface="Arial"/>
              </a:rPr>
              <a:t>documents </a:t>
            </a:r>
            <a:r>
              <a:rPr sz="2400" spc="-5" dirty="0">
                <a:latin typeface="Arial"/>
                <a:cs typeface="Arial"/>
              </a:rPr>
              <a:t>with an  equal or lower label as your </a:t>
            </a:r>
            <a:r>
              <a:rPr sz="2400" dirty="0">
                <a:latin typeface="Arial"/>
                <a:cs typeface="Arial"/>
              </a:rPr>
              <a:t>security clearance</a:t>
            </a:r>
            <a:r>
              <a:rPr sz="2400" spc="1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b="1" spc="-5" dirty="0">
                <a:latin typeface="Arial"/>
                <a:cs typeface="Arial"/>
              </a:rPr>
              <a:t>*-Property (Star Property): </a:t>
            </a:r>
            <a:r>
              <a:rPr sz="2400" b="1" dirty="0">
                <a:latin typeface="Arial"/>
                <a:cs typeface="Arial"/>
              </a:rPr>
              <a:t>No Write</a:t>
            </a:r>
            <a:r>
              <a:rPr sz="2400" b="1" spc="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Down</a:t>
            </a:r>
            <a:endParaRPr sz="2400">
              <a:latin typeface="Arial"/>
              <a:cs typeface="Arial"/>
            </a:endParaRPr>
          </a:p>
          <a:p>
            <a:pPr marL="355600" marR="14097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Subjects working on </a:t>
            </a:r>
            <a:r>
              <a:rPr sz="2400" dirty="0">
                <a:latin typeface="Arial"/>
                <a:cs typeface="Arial"/>
              </a:rPr>
              <a:t>information/tasks at </a:t>
            </a:r>
            <a:r>
              <a:rPr sz="2400" spc="-5" dirty="0">
                <a:latin typeface="Arial"/>
                <a:cs typeface="Arial"/>
              </a:rPr>
              <a:t>a given level  should </a:t>
            </a:r>
            <a:r>
              <a:rPr sz="2400" dirty="0">
                <a:latin typeface="Arial"/>
                <a:cs typeface="Arial"/>
              </a:rPr>
              <a:t>not </a:t>
            </a:r>
            <a:r>
              <a:rPr sz="2400" spc="-5" dirty="0">
                <a:latin typeface="Arial"/>
                <a:cs typeface="Arial"/>
              </a:rPr>
              <a:t>be allowed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write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 lower level, because  </a:t>
            </a:r>
            <a:r>
              <a:rPr sz="2400" dirty="0">
                <a:latin typeface="Arial"/>
                <a:cs typeface="Arial"/>
              </a:rPr>
              <a:t>otherwise it could create unauthorized information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flow.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So you should only be able write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files with an equal or  higher label as your </a:t>
            </a:r>
            <a:r>
              <a:rPr sz="2400" dirty="0">
                <a:latin typeface="Arial"/>
                <a:cs typeface="Arial"/>
              </a:rPr>
              <a:t>security clearance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50368"/>
            <a:ext cx="505968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Bell-LaPadula </a:t>
            </a:r>
            <a:r>
              <a:rPr dirty="0"/>
              <a:t>(MAC</a:t>
            </a:r>
            <a:r>
              <a:rPr spc="-40" dirty="0"/>
              <a:t> </a:t>
            </a:r>
            <a:r>
              <a:rPr spc="-5" dirty="0"/>
              <a:t>model)  </a:t>
            </a:r>
            <a:r>
              <a:rPr dirty="0"/>
              <a:t>SS-Property: No </a:t>
            </a:r>
            <a:r>
              <a:rPr spc="-5" dirty="0"/>
              <a:t>Read</a:t>
            </a:r>
            <a:r>
              <a:rPr spc="-90" dirty="0"/>
              <a:t> </a:t>
            </a:r>
            <a:r>
              <a:rPr dirty="0"/>
              <a:t>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5395" y="2669285"/>
            <a:ext cx="1137285" cy="165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99695" indent="-1905" algn="r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Arial"/>
                <a:cs typeface="Arial"/>
              </a:rPr>
              <a:t>C</a:t>
            </a:r>
            <a:r>
              <a:rPr sz="2400" i="1" spc="-15" dirty="0">
                <a:latin typeface="Arial"/>
                <a:cs typeface="Arial"/>
              </a:rPr>
              <a:t>u</a:t>
            </a:r>
            <a:r>
              <a:rPr sz="2400" i="1" dirty="0">
                <a:latin typeface="Arial"/>
                <a:cs typeface="Arial"/>
              </a:rPr>
              <a:t>r</a:t>
            </a:r>
            <a:r>
              <a:rPr sz="2400" i="1" spc="5" dirty="0">
                <a:latin typeface="Arial"/>
                <a:cs typeface="Arial"/>
              </a:rPr>
              <a:t>r</a:t>
            </a:r>
            <a:r>
              <a:rPr sz="2400" i="1" dirty="0">
                <a:latin typeface="Arial"/>
                <a:cs typeface="Arial"/>
              </a:rPr>
              <a:t>ent  S</a:t>
            </a:r>
            <a:r>
              <a:rPr sz="2400" i="1" spc="-10" dirty="0">
                <a:latin typeface="Arial"/>
                <a:cs typeface="Arial"/>
              </a:rPr>
              <a:t>u</a:t>
            </a:r>
            <a:r>
              <a:rPr sz="2400" i="1" spc="-5" dirty="0">
                <a:latin typeface="Arial"/>
                <a:cs typeface="Arial"/>
              </a:rPr>
              <a:t>b</a:t>
            </a:r>
            <a:r>
              <a:rPr sz="2400" i="1" spc="-15" dirty="0">
                <a:latin typeface="Arial"/>
                <a:cs typeface="Arial"/>
              </a:rPr>
              <a:t>j</a:t>
            </a:r>
            <a:r>
              <a:rPr sz="2400" i="1" dirty="0">
                <a:latin typeface="Arial"/>
                <a:cs typeface="Arial"/>
              </a:rPr>
              <a:t>ect  </a:t>
            </a:r>
            <a:r>
              <a:rPr sz="2400" i="1" spc="-10" dirty="0">
                <a:latin typeface="Arial"/>
                <a:cs typeface="Arial"/>
              </a:rPr>
              <a:t>Label</a:t>
            </a:r>
            <a:endParaRPr sz="2400">
              <a:latin typeface="Arial"/>
              <a:cs typeface="Arial"/>
            </a:endParaRPr>
          </a:p>
          <a:p>
            <a:pPr marL="193040">
              <a:lnSpc>
                <a:spcPct val="100000"/>
              </a:lnSpc>
              <a:spcBef>
                <a:spcPts val="1335"/>
              </a:spcBef>
            </a:pPr>
            <a:r>
              <a:rPr sz="2400" b="1" spc="-5" dirty="0">
                <a:latin typeface="Arial"/>
                <a:cs typeface="Arial"/>
              </a:rPr>
              <a:t>S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cret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14394" y="2524632"/>
            <a:ext cx="2687955" cy="2191385"/>
            <a:chOff x="3914394" y="2524632"/>
            <a:chExt cx="2687955" cy="2191385"/>
          </a:xfrm>
        </p:grpSpPr>
        <p:sp>
          <p:nvSpPr>
            <p:cNvPr id="5" name="object 5"/>
            <p:cNvSpPr/>
            <p:nvPr/>
          </p:nvSpPr>
          <p:spPr>
            <a:xfrm>
              <a:off x="5852160" y="3976877"/>
              <a:ext cx="721360" cy="709930"/>
            </a:xfrm>
            <a:custGeom>
              <a:avLst/>
              <a:gdLst/>
              <a:ahLst/>
              <a:cxnLst/>
              <a:rect l="l" t="t" r="r" b="b"/>
              <a:pathLst>
                <a:path w="721359" h="709929">
                  <a:moveTo>
                    <a:pt x="720851" y="0"/>
                  </a:moveTo>
                  <a:lnTo>
                    <a:pt x="698297" y="41731"/>
                  </a:lnTo>
                  <a:lnTo>
                    <a:pt x="636068" y="77065"/>
                  </a:lnTo>
                  <a:lnTo>
                    <a:pt x="592623" y="91487"/>
                  </a:lnTo>
                  <a:lnTo>
                    <a:pt x="542318" y="103293"/>
                  </a:lnTo>
                  <a:lnTo>
                    <a:pt x="486170" y="112145"/>
                  </a:lnTo>
                  <a:lnTo>
                    <a:pt x="425200" y="117705"/>
                  </a:lnTo>
                  <a:lnTo>
                    <a:pt x="360425" y="119634"/>
                  </a:lnTo>
                  <a:lnTo>
                    <a:pt x="295651" y="117705"/>
                  </a:lnTo>
                  <a:lnTo>
                    <a:pt x="234681" y="112145"/>
                  </a:lnTo>
                  <a:lnTo>
                    <a:pt x="178533" y="103293"/>
                  </a:lnTo>
                  <a:lnTo>
                    <a:pt x="128228" y="91487"/>
                  </a:lnTo>
                  <a:lnTo>
                    <a:pt x="84783" y="77065"/>
                  </a:lnTo>
                  <a:lnTo>
                    <a:pt x="49219" y="60367"/>
                  </a:lnTo>
                  <a:lnTo>
                    <a:pt x="5808" y="21495"/>
                  </a:lnTo>
                  <a:lnTo>
                    <a:pt x="0" y="0"/>
                  </a:lnTo>
                  <a:lnTo>
                    <a:pt x="0" y="589788"/>
                  </a:lnTo>
                  <a:lnTo>
                    <a:pt x="22554" y="631519"/>
                  </a:lnTo>
                  <a:lnTo>
                    <a:pt x="84783" y="666853"/>
                  </a:lnTo>
                  <a:lnTo>
                    <a:pt x="128228" y="681275"/>
                  </a:lnTo>
                  <a:lnTo>
                    <a:pt x="178533" y="693081"/>
                  </a:lnTo>
                  <a:lnTo>
                    <a:pt x="234681" y="701933"/>
                  </a:lnTo>
                  <a:lnTo>
                    <a:pt x="295651" y="707493"/>
                  </a:lnTo>
                  <a:lnTo>
                    <a:pt x="360425" y="709422"/>
                  </a:lnTo>
                  <a:lnTo>
                    <a:pt x="425200" y="707493"/>
                  </a:lnTo>
                  <a:lnTo>
                    <a:pt x="486170" y="701933"/>
                  </a:lnTo>
                  <a:lnTo>
                    <a:pt x="542318" y="693081"/>
                  </a:lnTo>
                  <a:lnTo>
                    <a:pt x="592623" y="681275"/>
                  </a:lnTo>
                  <a:lnTo>
                    <a:pt x="636068" y="666853"/>
                  </a:lnTo>
                  <a:lnTo>
                    <a:pt x="671632" y="650155"/>
                  </a:lnTo>
                  <a:lnTo>
                    <a:pt x="715043" y="611283"/>
                  </a:lnTo>
                  <a:lnTo>
                    <a:pt x="720851" y="589788"/>
                  </a:lnTo>
                  <a:lnTo>
                    <a:pt x="720851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52160" y="3857243"/>
              <a:ext cx="721360" cy="239395"/>
            </a:xfrm>
            <a:custGeom>
              <a:avLst/>
              <a:gdLst/>
              <a:ahLst/>
              <a:cxnLst/>
              <a:rect l="l" t="t" r="r" b="b"/>
              <a:pathLst>
                <a:path w="721359" h="239395">
                  <a:moveTo>
                    <a:pt x="360425" y="0"/>
                  </a:moveTo>
                  <a:lnTo>
                    <a:pt x="295651" y="1928"/>
                  </a:lnTo>
                  <a:lnTo>
                    <a:pt x="234681" y="7488"/>
                  </a:lnTo>
                  <a:lnTo>
                    <a:pt x="178533" y="16340"/>
                  </a:lnTo>
                  <a:lnTo>
                    <a:pt x="128228" y="28146"/>
                  </a:lnTo>
                  <a:lnTo>
                    <a:pt x="84783" y="42568"/>
                  </a:lnTo>
                  <a:lnTo>
                    <a:pt x="49219" y="59266"/>
                  </a:lnTo>
                  <a:lnTo>
                    <a:pt x="5808" y="98138"/>
                  </a:lnTo>
                  <a:lnTo>
                    <a:pt x="0" y="119633"/>
                  </a:lnTo>
                  <a:lnTo>
                    <a:pt x="5808" y="141129"/>
                  </a:lnTo>
                  <a:lnTo>
                    <a:pt x="49219" y="180001"/>
                  </a:lnTo>
                  <a:lnTo>
                    <a:pt x="84783" y="196699"/>
                  </a:lnTo>
                  <a:lnTo>
                    <a:pt x="128228" y="211121"/>
                  </a:lnTo>
                  <a:lnTo>
                    <a:pt x="178533" y="222927"/>
                  </a:lnTo>
                  <a:lnTo>
                    <a:pt x="234681" y="231779"/>
                  </a:lnTo>
                  <a:lnTo>
                    <a:pt x="295651" y="237339"/>
                  </a:lnTo>
                  <a:lnTo>
                    <a:pt x="360425" y="239267"/>
                  </a:lnTo>
                  <a:lnTo>
                    <a:pt x="425200" y="237339"/>
                  </a:lnTo>
                  <a:lnTo>
                    <a:pt x="486170" y="231779"/>
                  </a:lnTo>
                  <a:lnTo>
                    <a:pt x="542318" y="222927"/>
                  </a:lnTo>
                  <a:lnTo>
                    <a:pt x="592623" y="211121"/>
                  </a:lnTo>
                  <a:lnTo>
                    <a:pt x="636068" y="196699"/>
                  </a:lnTo>
                  <a:lnTo>
                    <a:pt x="671632" y="180001"/>
                  </a:lnTo>
                  <a:lnTo>
                    <a:pt x="715043" y="141129"/>
                  </a:lnTo>
                  <a:lnTo>
                    <a:pt x="720851" y="119633"/>
                  </a:lnTo>
                  <a:lnTo>
                    <a:pt x="715043" y="98138"/>
                  </a:lnTo>
                  <a:lnTo>
                    <a:pt x="671632" y="59266"/>
                  </a:lnTo>
                  <a:lnTo>
                    <a:pt x="636068" y="42568"/>
                  </a:lnTo>
                  <a:lnTo>
                    <a:pt x="592623" y="28146"/>
                  </a:lnTo>
                  <a:lnTo>
                    <a:pt x="542318" y="16340"/>
                  </a:lnTo>
                  <a:lnTo>
                    <a:pt x="486170" y="7488"/>
                  </a:lnTo>
                  <a:lnTo>
                    <a:pt x="425200" y="1928"/>
                  </a:lnTo>
                  <a:lnTo>
                    <a:pt x="360425" y="0"/>
                  </a:lnTo>
                  <a:close/>
                </a:path>
              </a:pathLst>
            </a:custGeom>
            <a:solidFill>
              <a:srgbClr val="D5EB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52160" y="3857243"/>
              <a:ext cx="721360" cy="829310"/>
            </a:xfrm>
            <a:custGeom>
              <a:avLst/>
              <a:gdLst/>
              <a:ahLst/>
              <a:cxnLst/>
              <a:rect l="l" t="t" r="r" b="b"/>
              <a:pathLst>
                <a:path w="721359" h="829310">
                  <a:moveTo>
                    <a:pt x="720851" y="119633"/>
                  </a:moveTo>
                  <a:lnTo>
                    <a:pt x="698297" y="161365"/>
                  </a:lnTo>
                  <a:lnTo>
                    <a:pt x="636068" y="196699"/>
                  </a:lnTo>
                  <a:lnTo>
                    <a:pt x="592623" y="211121"/>
                  </a:lnTo>
                  <a:lnTo>
                    <a:pt x="542318" y="222927"/>
                  </a:lnTo>
                  <a:lnTo>
                    <a:pt x="486170" y="231779"/>
                  </a:lnTo>
                  <a:lnTo>
                    <a:pt x="425200" y="237339"/>
                  </a:lnTo>
                  <a:lnTo>
                    <a:pt x="360425" y="239267"/>
                  </a:lnTo>
                  <a:lnTo>
                    <a:pt x="295651" y="237339"/>
                  </a:lnTo>
                  <a:lnTo>
                    <a:pt x="234681" y="231779"/>
                  </a:lnTo>
                  <a:lnTo>
                    <a:pt x="178533" y="222927"/>
                  </a:lnTo>
                  <a:lnTo>
                    <a:pt x="128228" y="211121"/>
                  </a:lnTo>
                  <a:lnTo>
                    <a:pt x="84783" y="196699"/>
                  </a:lnTo>
                  <a:lnTo>
                    <a:pt x="49219" y="180001"/>
                  </a:lnTo>
                  <a:lnTo>
                    <a:pt x="5808" y="141129"/>
                  </a:lnTo>
                  <a:lnTo>
                    <a:pt x="0" y="119633"/>
                  </a:lnTo>
                  <a:lnTo>
                    <a:pt x="5808" y="98138"/>
                  </a:lnTo>
                  <a:lnTo>
                    <a:pt x="49219" y="59266"/>
                  </a:lnTo>
                  <a:lnTo>
                    <a:pt x="84783" y="42568"/>
                  </a:lnTo>
                  <a:lnTo>
                    <a:pt x="128228" y="28146"/>
                  </a:lnTo>
                  <a:lnTo>
                    <a:pt x="178533" y="16340"/>
                  </a:lnTo>
                  <a:lnTo>
                    <a:pt x="234681" y="7488"/>
                  </a:lnTo>
                  <a:lnTo>
                    <a:pt x="295651" y="1928"/>
                  </a:lnTo>
                  <a:lnTo>
                    <a:pt x="360425" y="0"/>
                  </a:lnTo>
                  <a:lnTo>
                    <a:pt x="425200" y="1928"/>
                  </a:lnTo>
                  <a:lnTo>
                    <a:pt x="486170" y="7488"/>
                  </a:lnTo>
                  <a:lnTo>
                    <a:pt x="542318" y="16340"/>
                  </a:lnTo>
                  <a:lnTo>
                    <a:pt x="592623" y="28146"/>
                  </a:lnTo>
                  <a:lnTo>
                    <a:pt x="636068" y="42568"/>
                  </a:lnTo>
                  <a:lnTo>
                    <a:pt x="671632" y="59266"/>
                  </a:lnTo>
                  <a:lnTo>
                    <a:pt x="715043" y="98138"/>
                  </a:lnTo>
                  <a:lnTo>
                    <a:pt x="720851" y="119633"/>
                  </a:lnTo>
                  <a:close/>
                </a:path>
                <a:path w="721359" h="829310">
                  <a:moveTo>
                    <a:pt x="720851" y="119633"/>
                  </a:moveTo>
                  <a:lnTo>
                    <a:pt x="720851" y="709421"/>
                  </a:lnTo>
                  <a:lnTo>
                    <a:pt x="715043" y="730917"/>
                  </a:lnTo>
                  <a:lnTo>
                    <a:pt x="671632" y="769789"/>
                  </a:lnTo>
                  <a:lnTo>
                    <a:pt x="636068" y="786487"/>
                  </a:lnTo>
                  <a:lnTo>
                    <a:pt x="592623" y="800909"/>
                  </a:lnTo>
                  <a:lnTo>
                    <a:pt x="542318" y="812715"/>
                  </a:lnTo>
                  <a:lnTo>
                    <a:pt x="486170" y="821567"/>
                  </a:lnTo>
                  <a:lnTo>
                    <a:pt x="425200" y="827127"/>
                  </a:lnTo>
                  <a:lnTo>
                    <a:pt x="360425" y="829055"/>
                  </a:lnTo>
                  <a:lnTo>
                    <a:pt x="295651" y="827127"/>
                  </a:lnTo>
                  <a:lnTo>
                    <a:pt x="234681" y="821567"/>
                  </a:lnTo>
                  <a:lnTo>
                    <a:pt x="178533" y="812715"/>
                  </a:lnTo>
                  <a:lnTo>
                    <a:pt x="128228" y="800909"/>
                  </a:lnTo>
                  <a:lnTo>
                    <a:pt x="84783" y="786487"/>
                  </a:lnTo>
                  <a:lnTo>
                    <a:pt x="49219" y="769789"/>
                  </a:lnTo>
                  <a:lnTo>
                    <a:pt x="5808" y="730917"/>
                  </a:lnTo>
                  <a:lnTo>
                    <a:pt x="0" y="709421"/>
                  </a:lnTo>
                  <a:lnTo>
                    <a:pt x="0" y="119633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14394" y="2524632"/>
              <a:ext cx="1800860" cy="1843405"/>
            </a:xfrm>
            <a:custGeom>
              <a:avLst/>
              <a:gdLst/>
              <a:ahLst/>
              <a:cxnLst/>
              <a:rect l="l" t="t" r="r" b="b"/>
              <a:pathLst>
                <a:path w="1800860" h="1843404">
                  <a:moveTo>
                    <a:pt x="1728978" y="18923"/>
                  </a:moveTo>
                  <a:lnTo>
                    <a:pt x="1474089" y="0"/>
                  </a:lnTo>
                  <a:lnTo>
                    <a:pt x="1503032" y="70459"/>
                  </a:lnTo>
                  <a:lnTo>
                    <a:pt x="0" y="687705"/>
                  </a:lnTo>
                  <a:lnTo>
                    <a:pt x="28956" y="758317"/>
                  </a:lnTo>
                  <a:lnTo>
                    <a:pt x="1531988" y="140957"/>
                  </a:lnTo>
                  <a:lnTo>
                    <a:pt x="1560957" y="211455"/>
                  </a:lnTo>
                  <a:lnTo>
                    <a:pt x="1696605" y="56007"/>
                  </a:lnTo>
                  <a:lnTo>
                    <a:pt x="1728978" y="18923"/>
                  </a:lnTo>
                  <a:close/>
                </a:path>
                <a:path w="1800860" h="1843404">
                  <a:moveTo>
                    <a:pt x="1800606" y="1728851"/>
                  </a:moveTo>
                  <a:lnTo>
                    <a:pt x="1724406" y="1690751"/>
                  </a:lnTo>
                  <a:lnTo>
                    <a:pt x="1572006" y="1614551"/>
                  </a:lnTo>
                  <a:lnTo>
                    <a:pt x="1572006" y="1690751"/>
                  </a:lnTo>
                  <a:lnTo>
                    <a:pt x="90678" y="1690751"/>
                  </a:lnTo>
                  <a:lnTo>
                    <a:pt x="90678" y="1766951"/>
                  </a:lnTo>
                  <a:lnTo>
                    <a:pt x="1572006" y="1766951"/>
                  </a:lnTo>
                  <a:lnTo>
                    <a:pt x="1572006" y="1843151"/>
                  </a:lnTo>
                  <a:lnTo>
                    <a:pt x="1724406" y="1766951"/>
                  </a:lnTo>
                  <a:lnTo>
                    <a:pt x="1800606" y="17288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66356" y="2283333"/>
            <a:ext cx="1575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5" dirty="0">
                <a:latin typeface="Arial"/>
                <a:cs typeface="Arial"/>
              </a:rPr>
              <a:t>Top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Secret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80001" y="3812540"/>
            <a:ext cx="635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65878" y="2754884"/>
            <a:ext cx="635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read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757671" y="2113788"/>
            <a:ext cx="779145" cy="887094"/>
            <a:chOff x="5757671" y="2113788"/>
            <a:chExt cx="779145" cy="887094"/>
          </a:xfrm>
        </p:grpSpPr>
        <p:sp>
          <p:nvSpPr>
            <p:cNvPr id="13" name="object 13"/>
            <p:cNvSpPr/>
            <p:nvPr/>
          </p:nvSpPr>
          <p:spPr>
            <a:xfrm>
              <a:off x="5786627" y="2262378"/>
              <a:ext cx="721360" cy="709930"/>
            </a:xfrm>
            <a:custGeom>
              <a:avLst/>
              <a:gdLst/>
              <a:ahLst/>
              <a:cxnLst/>
              <a:rect l="l" t="t" r="r" b="b"/>
              <a:pathLst>
                <a:path w="721359" h="709930">
                  <a:moveTo>
                    <a:pt x="720851" y="0"/>
                  </a:moveTo>
                  <a:lnTo>
                    <a:pt x="698297" y="41731"/>
                  </a:lnTo>
                  <a:lnTo>
                    <a:pt x="636068" y="77065"/>
                  </a:lnTo>
                  <a:lnTo>
                    <a:pt x="592623" y="91487"/>
                  </a:lnTo>
                  <a:lnTo>
                    <a:pt x="542318" y="103293"/>
                  </a:lnTo>
                  <a:lnTo>
                    <a:pt x="486170" y="112145"/>
                  </a:lnTo>
                  <a:lnTo>
                    <a:pt x="425200" y="117705"/>
                  </a:lnTo>
                  <a:lnTo>
                    <a:pt x="360425" y="119634"/>
                  </a:lnTo>
                  <a:lnTo>
                    <a:pt x="295651" y="117705"/>
                  </a:lnTo>
                  <a:lnTo>
                    <a:pt x="234681" y="112145"/>
                  </a:lnTo>
                  <a:lnTo>
                    <a:pt x="178533" y="103293"/>
                  </a:lnTo>
                  <a:lnTo>
                    <a:pt x="128228" y="91487"/>
                  </a:lnTo>
                  <a:lnTo>
                    <a:pt x="84783" y="77065"/>
                  </a:lnTo>
                  <a:lnTo>
                    <a:pt x="49219" y="60367"/>
                  </a:lnTo>
                  <a:lnTo>
                    <a:pt x="5808" y="21495"/>
                  </a:lnTo>
                  <a:lnTo>
                    <a:pt x="0" y="0"/>
                  </a:lnTo>
                  <a:lnTo>
                    <a:pt x="0" y="589788"/>
                  </a:lnTo>
                  <a:lnTo>
                    <a:pt x="22554" y="631519"/>
                  </a:lnTo>
                  <a:lnTo>
                    <a:pt x="84783" y="666853"/>
                  </a:lnTo>
                  <a:lnTo>
                    <a:pt x="128228" y="681275"/>
                  </a:lnTo>
                  <a:lnTo>
                    <a:pt x="178533" y="693081"/>
                  </a:lnTo>
                  <a:lnTo>
                    <a:pt x="234681" y="701933"/>
                  </a:lnTo>
                  <a:lnTo>
                    <a:pt x="295651" y="707493"/>
                  </a:lnTo>
                  <a:lnTo>
                    <a:pt x="360425" y="709422"/>
                  </a:lnTo>
                  <a:lnTo>
                    <a:pt x="425200" y="707493"/>
                  </a:lnTo>
                  <a:lnTo>
                    <a:pt x="486170" y="701933"/>
                  </a:lnTo>
                  <a:lnTo>
                    <a:pt x="542318" y="693081"/>
                  </a:lnTo>
                  <a:lnTo>
                    <a:pt x="592623" y="681275"/>
                  </a:lnTo>
                  <a:lnTo>
                    <a:pt x="636068" y="666853"/>
                  </a:lnTo>
                  <a:lnTo>
                    <a:pt x="671632" y="650155"/>
                  </a:lnTo>
                  <a:lnTo>
                    <a:pt x="715043" y="611283"/>
                  </a:lnTo>
                  <a:lnTo>
                    <a:pt x="720851" y="589788"/>
                  </a:lnTo>
                  <a:lnTo>
                    <a:pt x="720851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86627" y="2142744"/>
              <a:ext cx="721360" cy="239395"/>
            </a:xfrm>
            <a:custGeom>
              <a:avLst/>
              <a:gdLst/>
              <a:ahLst/>
              <a:cxnLst/>
              <a:rect l="l" t="t" r="r" b="b"/>
              <a:pathLst>
                <a:path w="721359" h="239394">
                  <a:moveTo>
                    <a:pt x="360425" y="0"/>
                  </a:moveTo>
                  <a:lnTo>
                    <a:pt x="295651" y="1928"/>
                  </a:lnTo>
                  <a:lnTo>
                    <a:pt x="234681" y="7488"/>
                  </a:lnTo>
                  <a:lnTo>
                    <a:pt x="178533" y="16340"/>
                  </a:lnTo>
                  <a:lnTo>
                    <a:pt x="128228" y="28146"/>
                  </a:lnTo>
                  <a:lnTo>
                    <a:pt x="84783" y="42568"/>
                  </a:lnTo>
                  <a:lnTo>
                    <a:pt x="49219" y="59266"/>
                  </a:lnTo>
                  <a:lnTo>
                    <a:pt x="5808" y="98138"/>
                  </a:lnTo>
                  <a:lnTo>
                    <a:pt x="0" y="119633"/>
                  </a:lnTo>
                  <a:lnTo>
                    <a:pt x="5808" y="141129"/>
                  </a:lnTo>
                  <a:lnTo>
                    <a:pt x="49219" y="180001"/>
                  </a:lnTo>
                  <a:lnTo>
                    <a:pt x="84783" y="196699"/>
                  </a:lnTo>
                  <a:lnTo>
                    <a:pt x="128228" y="211121"/>
                  </a:lnTo>
                  <a:lnTo>
                    <a:pt x="178533" y="222927"/>
                  </a:lnTo>
                  <a:lnTo>
                    <a:pt x="234681" y="231779"/>
                  </a:lnTo>
                  <a:lnTo>
                    <a:pt x="295651" y="237339"/>
                  </a:lnTo>
                  <a:lnTo>
                    <a:pt x="360425" y="239267"/>
                  </a:lnTo>
                  <a:lnTo>
                    <a:pt x="425200" y="237339"/>
                  </a:lnTo>
                  <a:lnTo>
                    <a:pt x="486170" y="231779"/>
                  </a:lnTo>
                  <a:lnTo>
                    <a:pt x="542318" y="222927"/>
                  </a:lnTo>
                  <a:lnTo>
                    <a:pt x="592623" y="211121"/>
                  </a:lnTo>
                  <a:lnTo>
                    <a:pt x="636068" y="196699"/>
                  </a:lnTo>
                  <a:lnTo>
                    <a:pt x="671632" y="180001"/>
                  </a:lnTo>
                  <a:lnTo>
                    <a:pt x="715043" y="141129"/>
                  </a:lnTo>
                  <a:lnTo>
                    <a:pt x="720851" y="119633"/>
                  </a:lnTo>
                  <a:lnTo>
                    <a:pt x="715043" y="98138"/>
                  </a:lnTo>
                  <a:lnTo>
                    <a:pt x="671632" y="59266"/>
                  </a:lnTo>
                  <a:lnTo>
                    <a:pt x="636068" y="42568"/>
                  </a:lnTo>
                  <a:lnTo>
                    <a:pt x="592623" y="28146"/>
                  </a:lnTo>
                  <a:lnTo>
                    <a:pt x="542318" y="16340"/>
                  </a:lnTo>
                  <a:lnTo>
                    <a:pt x="486170" y="7488"/>
                  </a:lnTo>
                  <a:lnTo>
                    <a:pt x="425200" y="1928"/>
                  </a:lnTo>
                  <a:lnTo>
                    <a:pt x="360425" y="0"/>
                  </a:lnTo>
                  <a:close/>
                </a:path>
              </a:pathLst>
            </a:custGeom>
            <a:solidFill>
              <a:srgbClr val="66C2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86627" y="2142744"/>
              <a:ext cx="721360" cy="829310"/>
            </a:xfrm>
            <a:custGeom>
              <a:avLst/>
              <a:gdLst/>
              <a:ahLst/>
              <a:cxnLst/>
              <a:rect l="l" t="t" r="r" b="b"/>
              <a:pathLst>
                <a:path w="721359" h="829310">
                  <a:moveTo>
                    <a:pt x="720851" y="119633"/>
                  </a:moveTo>
                  <a:lnTo>
                    <a:pt x="698297" y="161365"/>
                  </a:lnTo>
                  <a:lnTo>
                    <a:pt x="636068" y="196699"/>
                  </a:lnTo>
                  <a:lnTo>
                    <a:pt x="592623" y="211121"/>
                  </a:lnTo>
                  <a:lnTo>
                    <a:pt x="542318" y="222927"/>
                  </a:lnTo>
                  <a:lnTo>
                    <a:pt x="486170" y="231779"/>
                  </a:lnTo>
                  <a:lnTo>
                    <a:pt x="425200" y="237339"/>
                  </a:lnTo>
                  <a:lnTo>
                    <a:pt x="360425" y="239267"/>
                  </a:lnTo>
                  <a:lnTo>
                    <a:pt x="295651" y="237339"/>
                  </a:lnTo>
                  <a:lnTo>
                    <a:pt x="234681" y="231779"/>
                  </a:lnTo>
                  <a:lnTo>
                    <a:pt x="178533" y="222927"/>
                  </a:lnTo>
                  <a:lnTo>
                    <a:pt x="128228" y="211121"/>
                  </a:lnTo>
                  <a:lnTo>
                    <a:pt x="84783" y="196699"/>
                  </a:lnTo>
                  <a:lnTo>
                    <a:pt x="49219" y="180001"/>
                  </a:lnTo>
                  <a:lnTo>
                    <a:pt x="5808" y="141129"/>
                  </a:lnTo>
                  <a:lnTo>
                    <a:pt x="0" y="119633"/>
                  </a:lnTo>
                  <a:lnTo>
                    <a:pt x="5808" y="98138"/>
                  </a:lnTo>
                  <a:lnTo>
                    <a:pt x="49219" y="59266"/>
                  </a:lnTo>
                  <a:lnTo>
                    <a:pt x="84783" y="42568"/>
                  </a:lnTo>
                  <a:lnTo>
                    <a:pt x="128228" y="28146"/>
                  </a:lnTo>
                  <a:lnTo>
                    <a:pt x="178533" y="16340"/>
                  </a:lnTo>
                  <a:lnTo>
                    <a:pt x="234681" y="7488"/>
                  </a:lnTo>
                  <a:lnTo>
                    <a:pt x="295651" y="1928"/>
                  </a:lnTo>
                  <a:lnTo>
                    <a:pt x="360425" y="0"/>
                  </a:lnTo>
                  <a:lnTo>
                    <a:pt x="425200" y="1928"/>
                  </a:lnTo>
                  <a:lnTo>
                    <a:pt x="486170" y="7488"/>
                  </a:lnTo>
                  <a:lnTo>
                    <a:pt x="542318" y="16340"/>
                  </a:lnTo>
                  <a:lnTo>
                    <a:pt x="592623" y="28146"/>
                  </a:lnTo>
                  <a:lnTo>
                    <a:pt x="636068" y="42568"/>
                  </a:lnTo>
                  <a:lnTo>
                    <a:pt x="671632" y="59266"/>
                  </a:lnTo>
                  <a:lnTo>
                    <a:pt x="715043" y="98138"/>
                  </a:lnTo>
                  <a:lnTo>
                    <a:pt x="720851" y="119633"/>
                  </a:lnTo>
                  <a:close/>
                </a:path>
                <a:path w="721359" h="829310">
                  <a:moveTo>
                    <a:pt x="720851" y="119633"/>
                  </a:moveTo>
                  <a:lnTo>
                    <a:pt x="720851" y="709421"/>
                  </a:lnTo>
                  <a:lnTo>
                    <a:pt x="715043" y="730917"/>
                  </a:lnTo>
                  <a:lnTo>
                    <a:pt x="671632" y="769789"/>
                  </a:lnTo>
                  <a:lnTo>
                    <a:pt x="636068" y="786487"/>
                  </a:lnTo>
                  <a:lnTo>
                    <a:pt x="592623" y="800909"/>
                  </a:lnTo>
                  <a:lnTo>
                    <a:pt x="542318" y="812715"/>
                  </a:lnTo>
                  <a:lnTo>
                    <a:pt x="486170" y="821567"/>
                  </a:lnTo>
                  <a:lnTo>
                    <a:pt x="425200" y="827127"/>
                  </a:lnTo>
                  <a:lnTo>
                    <a:pt x="360425" y="829055"/>
                  </a:lnTo>
                  <a:lnTo>
                    <a:pt x="295651" y="827127"/>
                  </a:lnTo>
                  <a:lnTo>
                    <a:pt x="234681" y="821567"/>
                  </a:lnTo>
                  <a:lnTo>
                    <a:pt x="178533" y="812715"/>
                  </a:lnTo>
                  <a:lnTo>
                    <a:pt x="128228" y="800909"/>
                  </a:lnTo>
                  <a:lnTo>
                    <a:pt x="84783" y="786487"/>
                  </a:lnTo>
                  <a:lnTo>
                    <a:pt x="49219" y="769789"/>
                  </a:lnTo>
                  <a:lnTo>
                    <a:pt x="5808" y="730917"/>
                  </a:lnTo>
                  <a:lnTo>
                    <a:pt x="0" y="709421"/>
                  </a:lnTo>
                  <a:lnTo>
                    <a:pt x="0" y="119633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737731" y="4026789"/>
            <a:ext cx="956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cret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985133" y="4465446"/>
            <a:ext cx="2623185" cy="1321435"/>
            <a:chOff x="3985133" y="4465446"/>
            <a:chExt cx="2623185" cy="1321435"/>
          </a:xfrm>
        </p:grpSpPr>
        <p:sp>
          <p:nvSpPr>
            <p:cNvPr id="18" name="object 18"/>
            <p:cNvSpPr/>
            <p:nvPr/>
          </p:nvSpPr>
          <p:spPr>
            <a:xfrm>
              <a:off x="5858256" y="5048249"/>
              <a:ext cx="721360" cy="709930"/>
            </a:xfrm>
            <a:custGeom>
              <a:avLst/>
              <a:gdLst/>
              <a:ahLst/>
              <a:cxnLst/>
              <a:rect l="l" t="t" r="r" b="b"/>
              <a:pathLst>
                <a:path w="721359" h="709929">
                  <a:moveTo>
                    <a:pt x="720851" y="0"/>
                  </a:moveTo>
                  <a:lnTo>
                    <a:pt x="698297" y="41731"/>
                  </a:lnTo>
                  <a:lnTo>
                    <a:pt x="636068" y="77065"/>
                  </a:lnTo>
                  <a:lnTo>
                    <a:pt x="592623" y="91487"/>
                  </a:lnTo>
                  <a:lnTo>
                    <a:pt x="542318" y="103293"/>
                  </a:lnTo>
                  <a:lnTo>
                    <a:pt x="486170" y="112145"/>
                  </a:lnTo>
                  <a:lnTo>
                    <a:pt x="425200" y="117705"/>
                  </a:lnTo>
                  <a:lnTo>
                    <a:pt x="360426" y="119633"/>
                  </a:lnTo>
                  <a:lnTo>
                    <a:pt x="295651" y="117705"/>
                  </a:lnTo>
                  <a:lnTo>
                    <a:pt x="234681" y="112145"/>
                  </a:lnTo>
                  <a:lnTo>
                    <a:pt x="178533" y="103293"/>
                  </a:lnTo>
                  <a:lnTo>
                    <a:pt x="128228" y="91487"/>
                  </a:lnTo>
                  <a:lnTo>
                    <a:pt x="84783" y="77065"/>
                  </a:lnTo>
                  <a:lnTo>
                    <a:pt x="49219" y="60367"/>
                  </a:lnTo>
                  <a:lnTo>
                    <a:pt x="5808" y="21495"/>
                  </a:lnTo>
                  <a:lnTo>
                    <a:pt x="0" y="0"/>
                  </a:lnTo>
                  <a:lnTo>
                    <a:pt x="0" y="589775"/>
                  </a:lnTo>
                  <a:lnTo>
                    <a:pt x="22554" y="631523"/>
                  </a:lnTo>
                  <a:lnTo>
                    <a:pt x="84783" y="666861"/>
                  </a:lnTo>
                  <a:lnTo>
                    <a:pt x="128228" y="681282"/>
                  </a:lnTo>
                  <a:lnTo>
                    <a:pt x="178533" y="693086"/>
                  </a:lnTo>
                  <a:lnTo>
                    <a:pt x="234681" y="701936"/>
                  </a:lnTo>
                  <a:lnTo>
                    <a:pt x="295651" y="707494"/>
                  </a:lnTo>
                  <a:lnTo>
                    <a:pt x="360426" y="709422"/>
                  </a:lnTo>
                  <a:lnTo>
                    <a:pt x="425200" y="707494"/>
                  </a:lnTo>
                  <a:lnTo>
                    <a:pt x="486170" y="701936"/>
                  </a:lnTo>
                  <a:lnTo>
                    <a:pt x="542318" y="693086"/>
                  </a:lnTo>
                  <a:lnTo>
                    <a:pt x="592623" y="681282"/>
                  </a:lnTo>
                  <a:lnTo>
                    <a:pt x="636068" y="666861"/>
                  </a:lnTo>
                  <a:lnTo>
                    <a:pt x="671632" y="650162"/>
                  </a:lnTo>
                  <a:lnTo>
                    <a:pt x="715043" y="611281"/>
                  </a:lnTo>
                  <a:lnTo>
                    <a:pt x="720851" y="589775"/>
                  </a:lnTo>
                  <a:lnTo>
                    <a:pt x="720851" y="0"/>
                  </a:lnTo>
                  <a:close/>
                </a:path>
              </a:pathLst>
            </a:custGeom>
            <a:solidFill>
              <a:srgbClr val="B9F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58256" y="4928615"/>
              <a:ext cx="721360" cy="239395"/>
            </a:xfrm>
            <a:custGeom>
              <a:avLst/>
              <a:gdLst/>
              <a:ahLst/>
              <a:cxnLst/>
              <a:rect l="l" t="t" r="r" b="b"/>
              <a:pathLst>
                <a:path w="721359" h="239395">
                  <a:moveTo>
                    <a:pt x="360426" y="0"/>
                  </a:moveTo>
                  <a:lnTo>
                    <a:pt x="295651" y="1928"/>
                  </a:lnTo>
                  <a:lnTo>
                    <a:pt x="234681" y="7488"/>
                  </a:lnTo>
                  <a:lnTo>
                    <a:pt x="178533" y="16340"/>
                  </a:lnTo>
                  <a:lnTo>
                    <a:pt x="128228" y="28146"/>
                  </a:lnTo>
                  <a:lnTo>
                    <a:pt x="84783" y="42568"/>
                  </a:lnTo>
                  <a:lnTo>
                    <a:pt x="49219" y="59266"/>
                  </a:lnTo>
                  <a:lnTo>
                    <a:pt x="5808" y="98138"/>
                  </a:lnTo>
                  <a:lnTo>
                    <a:pt x="0" y="119633"/>
                  </a:lnTo>
                  <a:lnTo>
                    <a:pt x="5808" y="141129"/>
                  </a:lnTo>
                  <a:lnTo>
                    <a:pt x="49219" y="180001"/>
                  </a:lnTo>
                  <a:lnTo>
                    <a:pt x="84783" y="196699"/>
                  </a:lnTo>
                  <a:lnTo>
                    <a:pt x="128228" y="211121"/>
                  </a:lnTo>
                  <a:lnTo>
                    <a:pt x="178533" y="222927"/>
                  </a:lnTo>
                  <a:lnTo>
                    <a:pt x="234681" y="231779"/>
                  </a:lnTo>
                  <a:lnTo>
                    <a:pt x="295651" y="237339"/>
                  </a:lnTo>
                  <a:lnTo>
                    <a:pt x="360426" y="239267"/>
                  </a:lnTo>
                  <a:lnTo>
                    <a:pt x="425200" y="237339"/>
                  </a:lnTo>
                  <a:lnTo>
                    <a:pt x="486170" y="231779"/>
                  </a:lnTo>
                  <a:lnTo>
                    <a:pt x="542318" y="222927"/>
                  </a:lnTo>
                  <a:lnTo>
                    <a:pt x="592623" y="211121"/>
                  </a:lnTo>
                  <a:lnTo>
                    <a:pt x="636068" y="196699"/>
                  </a:lnTo>
                  <a:lnTo>
                    <a:pt x="671632" y="180001"/>
                  </a:lnTo>
                  <a:lnTo>
                    <a:pt x="715043" y="141129"/>
                  </a:lnTo>
                  <a:lnTo>
                    <a:pt x="720851" y="119633"/>
                  </a:lnTo>
                  <a:lnTo>
                    <a:pt x="715043" y="98138"/>
                  </a:lnTo>
                  <a:lnTo>
                    <a:pt x="671632" y="59266"/>
                  </a:lnTo>
                  <a:lnTo>
                    <a:pt x="636068" y="42568"/>
                  </a:lnTo>
                  <a:lnTo>
                    <a:pt x="592623" y="28146"/>
                  </a:lnTo>
                  <a:lnTo>
                    <a:pt x="542318" y="16340"/>
                  </a:lnTo>
                  <a:lnTo>
                    <a:pt x="486170" y="7488"/>
                  </a:lnTo>
                  <a:lnTo>
                    <a:pt x="425200" y="1928"/>
                  </a:lnTo>
                  <a:lnTo>
                    <a:pt x="360426" y="0"/>
                  </a:lnTo>
                  <a:close/>
                </a:path>
              </a:pathLst>
            </a:custGeom>
            <a:solidFill>
              <a:srgbClr val="D5F8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58256" y="4928615"/>
              <a:ext cx="721360" cy="829310"/>
            </a:xfrm>
            <a:custGeom>
              <a:avLst/>
              <a:gdLst/>
              <a:ahLst/>
              <a:cxnLst/>
              <a:rect l="l" t="t" r="r" b="b"/>
              <a:pathLst>
                <a:path w="721359" h="829310">
                  <a:moveTo>
                    <a:pt x="720851" y="119633"/>
                  </a:moveTo>
                  <a:lnTo>
                    <a:pt x="698297" y="161365"/>
                  </a:lnTo>
                  <a:lnTo>
                    <a:pt x="636068" y="196699"/>
                  </a:lnTo>
                  <a:lnTo>
                    <a:pt x="592623" y="211121"/>
                  </a:lnTo>
                  <a:lnTo>
                    <a:pt x="542318" y="222927"/>
                  </a:lnTo>
                  <a:lnTo>
                    <a:pt x="486170" y="231779"/>
                  </a:lnTo>
                  <a:lnTo>
                    <a:pt x="425200" y="237339"/>
                  </a:lnTo>
                  <a:lnTo>
                    <a:pt x="360426" y="239267"/>
                  </a:lnTo>
                  <a:lnTo>
                    <a:pt x="295651" y="237339"/>
                  </a:lnTo>
                  <a:lnTo>
                    <a:pt x="234681" y="231779"/>
                  </a:lnTo>
                  <a:lnTo>
                    <a:pt x="178533" y="222927"/>
                  </a:lnTo>
                  <a:lnTo>
                    <a:pt x="128228" y="211121"/>
                  </a:lnTo>
                  <a:lnTo>
                    <a:pt x="84783" y="196699"/>
                  </a:lnTo>
                  <a:lnTo>
                    <a:pt x="49219" y="180001"/>
                  </a:lnTo>
                  <a:lnTo>
                    <a:pt x="5808" y="141129"/>
                  </a:lnTo>
                  <a:lnTo>
                    <a:pt x="0" y="119633"/>
                  </a:lnTo>
                  <a:lnTo>
                    <a:pt x="5808" y="98138"/>
                  </a:lnTo>
                  <a:lnTo>
                    <a:pt x="49219" y="59266"/>
                  </a:lnTo>
                  <a:lnTo>
                    <a:pt x="84783" y="42568"/>
                  </a:lnTo>
                  <a:lnTo>
                    <a:pt x="128228" y="28146"/>
                  </a:lnTo>
                  <a:lnTo>
                    <a:pt x="178533" y="16340"/>
                  </a:lnTo>
                  <a:lnTo>
                    <a:pt x="234681" y="7488"/>
                  </a:lnTo>
                  <a:lnTo>
                    <a:pt x="295651" y="1928"/>
                  </a:lnTo>
                  <a:lnTo>
                    <a:pt x="360426" y="0"/>
                  </a:lnTo>
                  <a:lnTo>
                    <a:pt x="425200" y="1928"/>
                  </a:lnTo>
                  <a:lnTo>
                    <a:pt x="486170" y="7488"/>
                  </a:lnTo>
                  <a:lnTo>
                    <a:pt x="542318" y="16340"/>
                  </a:lnTo>
                  <a:lnTo>
                    <a:pt x="592623" y="28146"/>
                  </a:lnTo>
                  <a:lnTo>
                    <a:pt x="636068" y="42568"/>
                  </a:lnTo>
                  <a:lnTo>
                    <a:pt x="671632" y="59266"/>
                  </a:lnTo>
                  <a:lnTo>
                    <a:pt x="715043" y="98138"/>
                  </a:lnTo>
                  <a:lnTo>
                    <a:pt x="720851" y="119633"/>
                  </a:lnTo>
                  <a:close/>
                </a:path>
                <a:path w="721359" h="829310">
                  <a:moveTo>
                    <a:pt x="720851" y="119633"/>
                  </a:moveTo>
                  <a:lnTo>
                    <a:pt x="720851" y="709409"/>
                  </a:lnTo>
                  <a:lnTo>
                    <a:pt x="715043" y="730915"/>
                  </a:lnTo>
                  <a:lnTo>
                    <a:pt x="671632" y="769796"/>
                  </a:lnTo>
                  <a:lnTo>
                    <a:pt x="636068" y="786495"/>
                  </a:lnTo>
                  <a:lnTo>
                    <a:pt x="592623" y="800916"/>
                  </a:lnTo>
                  <a:lnTo>
                    <a:pt x="542318" y="812720"/>
                  </a:lnTo>
                  <a:lnTo>
                    <a:pt x="486170" y="821570"/>
                  </a:lnTo>
                  <a:lnTo>
                    <a:pt x="425200" y="827128"/>
                  </a:lnTo>
                  <a:lnTo>
                    <a:pt x="360426" y="829055"/>
                  </a:lnTo>
                  <a:lnTo>
                    <a:pt x="295651" y="827128"/>
                  </a:lnTo>
                  <a:lnTo>
                    <a:pt x="234681" y="821570"/>
                  </a:lnTo>
                  <a:lnTo>
                    <a:pt x="178533" y="812720"/>
                  </a:lnTo>
                  <a:lnTo>
                    <a:pt x="128228" y="800916"/>
                  </a:lnTo>
                  <a:lnTo>
                    <a:pt x="84783" y="786495"/>
                  </a:lnTo>
                  <a:lnTo>
                    <a:pt x="49219" y="769796"/>
                  </a:lnTo>
                  <a:lnTo>
                    <a:pt x="5808" y="730915"/>
                  </a:lnTo>
                  <a:lnTo>
                    <a:pt x="0" y="709409"/>
                  </a:lnTo>
                  <a:lnTo>
                    <a:pt x="0" y="119633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85133" y="4465446"/>
              <a:ext cx="1801495" cy="833755"/>
            </a:xfrm>
            <a:custGeom>
              <a:avLst/>
              <a:gdLst/>
              <a:ahLst/>
              <a:cxnLst/>
              <a:rect l="l" t="t" r="r" b="b"/>
              <a:pathLst>
                <a:path w="1801495" h="833754">
                  <a:moveTo>
                    <a:pt x="1576905" y="764056"/>
                  </a:moveTo>
                  <a:lnTo>
                    <a:pt x="1546225" y="833754"/>
                  </a:lnTo>
                  <a:lnTo>
                    <a:pt x="1801494" y="821308"/>
                  </a:lnTo>
                  <a:lnTo>
                    <a:pt x="1766727" y="779398"/>
                  </a:lnTo>
                  <a:lnTo>
                    <a:pt x="1611756" y="779398"/>
                  </a:lnTo>
                  <a:lnTo>
                    <a:pt x="1576905" y="764056"/>
                  </a:lnTo>
                  <a:close/>
                </a:path>
                <a:path w="1801495" h="833754">
                  <a:moveTo>
                    <a:pt x="1607605" y="694315"/>
                  </a:moveTo>
                  <a:lnTo>
                    <a:pt x="1576905" y="764056"/>
                  </a:lnTo>
                  <a:lnTo>
                    <a:pt x="1611756" y="779398"/>
                  </a:lnTo>
                  <a:lnTo>
                    <a:pt x="1642490" y="709676"/>
                  </a:lnTo>
                  <a:lnTo>
                    <a:pt x="1607605" y="694315"/>
                  </a:lnTo>
                  <a:close/>
                </a:path>
                <a:path w="1801495" h="833754">
                  <a:moveTo>
                    <a:pt x="1638300" y="624585"/>
                  </a:moveTo>
                  <a:lnTo>
                    <a:pt x="1607605" y="694315"/>
                  </a:lnTo>
                  <a:lnTo>
                    <a:pt x="1642490" y="709676"/>
                  </a:lnTo>
                  <a:lnTo>
                    <a:pt x="1611756" y="779398"/>
                  </a:lnTo>
                  <a:lnTo>
                    <a:pt x="1766727" y="779398"/>
                  </a:lnTo>
                  <a:lnTo>
                    <a:pt x="1638300" y="624585"/>
                  </a:lnTo>
                  <a:close/>
                </a:path>
                <a:path w="1801495" h="833754">
                  <a:moveTo>
                    <a:pt x="30733" y="0"/>
                  </a:moveTo>
                  <a:lnTo>
                    <a:pt x="0" y="69850"/>
                  </a:lnTo>
                  <a:lnTo>
                    <a:pt x="1576905" y="764056"/>
                  </a:lnTo>
                  <a:lnTo>
                    <a:pt x="1607605" y="694315"/>
                  </a:lnTo>
                  <a:lnTo>
                    <a:pt x="307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723003" y="4248970"/>
            <a:ext cx="3807460" cy="1169670"/>
          </a:xfrm>
          <a:prstGeom prst="rect">
            <a:avLst/>
          </a:prstGeom>
        </p:spPr>
        <p:txBody>
          <a:bodyPr vert="horz" wrap="square" lIns="0" tIns="219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sz="2400" dirty="0">
                <a:latin typeface="Arial"/>
                <a:cs typeface="Arial"/>
              </a:rPr>
              <a:t>read</a:t>
            </a:r>
            <a:endParaRPr sz="2400">
              <a:latin typeface="Arial"/>
              <a:cs typeface="Arial"/>
            </a:endParaRPr>
          </a:p>
          <a:p>
            <a:pPr marL="2033270">
              <a:lnSpc>
                <a:spcPct val="100000"/>
              </a:lnSpc>
              <a:spcBef>
                <a:spcPts val="1620"/>
              </a:spcBef>
            </a:pPr>
            <a:r>
              <a:rPr sz="2400" b="1" spc="-5" dirty="0">
                <a:latin typeface="Arial"/>
                <a:cs typeface="Arial"/>
              </a:rPr>
              <a:t>Confidential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15404" y="2981959"/>
            <a:ext cx="9239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Arial"/>
                <a:cs typeface="Arial"/>
              </a:rPr>
              <a:t>Object  Labels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297298" y="2527300"/>
            <a:ext cx="890905" cy="890905"/>
            <a:chOff x="4297298" y="2527300"/>
            <a:chExt cx="890905" cy="890905"/>
          </a:xfrm>
        </p:grpSpPr>
        <p:sp>
          <p:nvSpPr>
            <p:cNvPr id="25" name="object 25"/>
            <p:cNvSpPr/>
            <p:nvPr/>
          </p:nvSpPr>
          <p:spPr>
            <a:xfrm>
              <a:off x="4309998" y="2540000"/>
              <a:ext cx="865505" cy="865505"/>
            </a:xfrm>
            <a:custGeom>
              <a:avLst/>
              <a:gdLst/>
              <a:ahLst/>
              <a:cxnLst/>
              <a:rect l="l" t="t" r="r" b="b"/>
              <a:pathLst>
                <a:path w="865504" h="865504">
                  <a:moveTo>
                    <a:pt x="757681" y="0"/>
                  </a:moveTo>
                  <a:lnTo>
                    <a:pt x="432688" y="324992"/>
                  </a:lnTo>
                  <a:lnTo>
                    <a:pt x="107568" y="0"/>
                  </a:lnTo>
                  <a:lnTo>
                    <a:pt x="0" y="107569"/>
                  </a:lnTo>
                  <a:lnTo>
                    <a:pt x="325120" y="432562"/>
                  </a:lnTo>
                  <a:lnTo>
                    <a:pt x="0" y="757682"/>
                  </a:lnTo>
                  <a:lnTo>
                    <a:pt x="107568" y="865251"/>
                  </a:lnTo>
                  <a:lnTo>
                    <a:pt x="432688" y="540130"/>
                  </a:lnTo>
                  <a:lnTo>
                    <a:pt x="757681" y="865251"/>
                  </a:lnTo>
                  <a:lnTo>
                    <a:pt x="865251" y="757682"/>
                  </a:lnTo>
                  <a:lnTo>
                    <a:pt x="540258" y="432562"/>
                  </a:lnTo>
                  <a:lnTo>
                    <a:pt x="865251" y="107569"/>
                  </a:lnTo>
                  <a:lnTo>
                    <a:pt x="75768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309998" y="2540000"/>
              <a:ext cx="865505" cy="865505"/>
            </a:xfrm>
            <a:custGeom>
              <a:avLst/>
              <a:gdLst/>
              <a:ahLst/>
              <a:cxnLst/>
              <a:rect l="l" t="t" r="r" b="b"/>
              <a:pathLst>
                <a:path w="865504" h="865504">
                  <a:moveTo>
                    <a:pt x="107568" y="0"/>
                  </a:moveTo>
                  <a:lnTo>
                    <a:pt x="432688" y="324992"/>
                  </a:lnTo>
                  <a:lnTo>
                    <a:pt x="757681" y="0"/>
                  </a:lnTo>
                  <a:lnTo>
                    <a:pt x="865251" y="107569"/>
                  </a:lnTo>
                  <a:lnTo>
                    <a:pt x="540258" y="432562"/>
                  </a:lnTo>
                  <a:lnTo>
                    <a:pt x="865251" y="757682"/>
                  </a:lnTo>
                  <a:lnTo>
                    <a:pt x="757681" y="865251"/>
                  </a:lnTo>
                  <a:lnTo>
                    <a:pt x="432688" y="540130"/>
                  </a:lnTo>
                  <a:lnTo>
                    <a:pt x="107568" y="865251"/>
                  </a:lnTo>
                  <a:lnTo>
                    <a:pt x="0" y="757682"/>
                  </a:lnTo>
                  <a:lnTo>
                    <a:pt x="325120" y="432562"/>
                  </a:lnTo>
                  <a:lnTo>
                    <a:pt x="0" y="107569"/>
                  </a:lnTo>
                  <a:lnTo>
                    <a:pt x="107568" y="0"/>
                  </a:lnTo>
                  <a:close/>
                </a:path>
              </a:pathLst>
            </a:custGeom>
            <a:ln w="254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2667000" y="2971800"/>
            <a:ext cx="3763010" cy="1537970"/>
            <a:chOff x="2667000" y="2971800"/>
            <a:chExt cx="3763010" cy="1537970"/>
          </a:xfrm>
        </p:grpSpPr>
        <p:sp>
          <p:nvSpPr>
            <p:cNvPr id="28" name="object 28"/>
            <p:cNvSpPr/>
            <p:nvPr/>
          </p:nvSpPr>
          <p:spPr>
            <a:xfrm>
              <a:off x="6020561" y="4199382"/>
              <a:ext cx="396240" cy="297180"/>
            </a:xfrm>
            <a:custGeom>
              <a:avLst/>
              <a:gdLst/>
              <a:ahLst/>
              <a:cxnLst/>
              <a:rect l="l" t="t" r="r" b="b"/>
              <a:pathLst>
                <a:path w="396239" h="297179">
                  <a:moveTo>
                    <a:pt x="198120" y="0"/>
                  </a:moveTo>
                  <a:lnTo>
                    <a:pt x="138049" y="99060"/>
                  </a:lnTo>
                  <a:lnTo>
                    <a:pt x="0" y="113538"/>
                  </a:lnTo>
                  <a:lnTo>
                    <a:pt x="100964" y="189230"/>
                  </a:lnTo>
                  <a:lnTo>
                    <a:pt x="75691" y="297180"/>
                  </a:lnTo>
                  <a:lnTo>
                    <a:pt x="198120" y="244856"/>
                  </a:lnTo>
                  <a:lnTo>
                    <a:pt x="320548" y="297180"/>
                  </a:lnTo>
                  <a:lnTo>
                    <a:pt x="295275" y="189230"/>
                  </a:lnTo>
                  <a:lnTo>
                    <a:pt x="396239" y="113538"/>
                  </a:lnTo>
                  <a:lnTo>
                    <a:pt x="258190" y="99060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20561" y="4199382"/>
              <a:ext cx="396240" cy="297180"/>
            </a:xfrm>
            <a:custGeom>
              <a:avLst/>
              <a:gdLst/>
              <a:ahLst/>
              <a:cxnLst/>
              <a:rect l="l" t="t" r="r" b="b"/>
              <a:pathLst>
                <a:path w="396239" h="297179">
                  <a:moveTo>
                    <a:pt x="0" y="113538"/>
                  </a:moveTo>
                  <a:lnTo>
                    <a:pt x="138049" y="99060"/>
                  </a:lnTo>
                  <a:lnTo>
                    <a:pt x="198120" y="0"/>
                  </a:lnTo>
                  <a:lnTo>
                    <a:pt x="258190" y="99060"/>
                  </a:lnTo>
                  <a:lnTo>
                    <a:pt x="396239" y="113538"/>
                  </a:lnTo>
                  <a:lnTo>
                    <a:pt x="295275" y="189230"/>
                  </a:lnTo>
                  <a:lnTo>
                    <a:pt x="320548" y="297180"/>
                  </a:lnTo>
                  <a:lnTo>
                    <a:pt x="198120" y="244856"/>
                  </a:lnTo>
                  <a:lnTo>
                    <a:pt x="75691" y="297180"/>
                  </a:lnTo>
                  <a:lnTo>
                    <a:pt x="100964" y="189230"/>
                  </a:lnTo>
                  <a:lnTo>
                    <a:pt x="0" y="113538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7000" y="2971800"/>
              <a:ext cx="1511808" cy="1511808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Bell-LaPadula </a:t>
            </a:r>
            <a:r>
              <a:rPr dirty="0"/>
              <a:t>(MAC</a:t>
            </a:r>
            <a:r>
              <a:rPr spc="-40" dirty="0"/>
              <a:t> </a:t>
            </a:r>
            <a:r>
              <a:rPr spc="-5" dirty="0"/>
              <a:t>model)</a:t>
            </a:r>
          </a:p>
          <a:p>
            <a:pPr marL="12700">
              <a:lnSpc>
                <a:spcPct val="100000"/>
              </a:lnSpc>
            </a:pPr>
            <a:r>
              <a:rPr dirty="0"/>
              <a:t>*-Property: No Write</a:t>
            </a:r>
            <a:r>
              <a:rPr spc="-75" dirty="0"/>
              <a:t> </a:t>
            </a:r>
            <a:r>
              <a:rPr dirty="0"/>
              <a:t>Down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0993" y="2026158"/>
            <a:ext cx="1085850" cy="157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48895" indent="-1905" algn="r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Arial"/>
                <a:cs typeface="Arial"/>
              </a:rPr>
              <a:t>C</a:t>
            </a:r>
            <a:r>
              <a:rPr sz="2400" i="1" spc="-15" dirty="0">
                <a:latin typeface="Arial"/>
                <a:cs typeface="Arial"/>
              </a:rPr>
              <a:t>u</a:t>
            </a:r>
            <a:r>
              <a:rPr sz="2400" i="1" dirty="0">
                <a:latin typeface="Arial"/>
                <a:cs typeface="Arial"/>
              </a:rPr>
              <a:t>r</a:t>
            </a:r>
            <a:r>
              <a:rPr sz="2400" i="1" spc="5" dirty="0">
                <a:latin typeface="Arial"/>
                <a:cs typeface="Arial"/>
              </a:rPr>
              <a:t>r</a:t>
            </a:r>
            <a:r>
              <a:rPr sz="2400" i="1" dirty="0">
                <a:latin typeface="Arial"/>
                <a:cs typeface="Arial"/>
              </a:rPr>
              <a:t>ent  S</a:t>
            </a:r>
            <a:r>
              <a:rPr sz="2400" i="1" spc="-10" dirty="0">
                <a:latin typeface="Arial"/>
                <a:cs typeface="Arial"/>
              </a:rPr>
              <a:t>u</a:t>
            </a:r>
            <a:r>
              <a:rPr sz="2400" i="1" spc="-5" dirty="0">
                <a:latin typeface="Arial"/>
                <a:cs typeface="Arial"/>
              </a:rPr>
              <a:t>b</a:t>
            </a:r>
            <a:r>
              <a:rPr sz="2400" i="1" spc="-15" dirty="0">
                <a:latin typeface="Arial"/>
                <a:cs typeface="Arial"/>
              </a:rPr>
              <a:t>j</a:t>
            </a:r>
            <a:r>
              <a:rPr sz="2400" i="1" dirty="0">
                <a:latin typeface="Arial"/>
                <a:cs typeface="Arial"/>
              </a:rPr>
              <a:t>ect</a:t>
            </a:r>
            <a:endParaRPr sz="2400">
              <a:latin typeface="Arial"/>
              <a:cs typeface="Arial"/>
            </a:endParaRPr>
          </a:p>
          <a:p>
            <a:pPr marR="46990" algn="r">
              <a:lnSpc>
                <a:spcPct val="100000"/>
              </a:lnSpc>
            </a:pPr>
            <a:r>
              <a:rPr sz="2400" i="1" spc="-5" dirty="0">
                <a:latin typeface="Arial"/>
                <a:cs typeface="Arial"/>
              </a:rPr>
              <a:t>label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95"/>
              </a:spcBef>
            </a:pPr>
            <a:r>
              <a:rPr sz="2400" b="1" spc="-5" dirty="0">
                <a:latin typeface="Arial"/>
                <a:cs typeface="Arial"/>
              </a:rPr>
              <a:t>Secret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23380" y="2178558"/>
            <a:ext cx="1575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5" dirty="0">
                <a:latin typeface="Arial"/>
                <a:cs typeface="Arial"/>
              </a:rPr>
              <a:t>Top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Secret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13931" y="3178809"/>
            <a:ext cx="956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cret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88410" y="2355341"/>
            <a:ext cx="1926589" cy="2360295"/>
          </a:xfrm>
          <a:custGeom>
            <a:avLst/>
            <a:gdLst/>
            <a:ahLst/>
            <a:cxnLst/>
            <a:rect l="l" t="t" r="r" b="b"/>
            <a:pathLst>
              <a:path w="1926589" h="2360295">
                <a:moveTo>
                  <a:pt x="1926590" y="2359914"/>
                </a:moveTo>
                <a:lnTo>
                  <a:pt x="1888172" y="2308606"/>
                </a:lnTo>
                <a:lnTo>
                  <a:pt x="1773428" y="2155317"/>
                </a:lnTo>
                <a:lnTo>
                  <a:pt x="1739277" y="2223490"/>
                </a:lnTo>
                <a:lnTo>
                  <a:pt x="34036" y="1368806"/>
                </a:lnTo>
                <a:lnTo>
                  <a:pt x="0" y="1436878"/>
                </a:lnTo>
                <a:lnTo>
                  <a:pt x="1705190" y="2291537"/>
                </a:lnTo>
                <a:lnTo>
                  <a:pt x="1671066" y="2359660"/>
                </a:lnTo>
                <a:lnTo>
                  <a:pt x="1926590" y="2359914"/>
                </a:lnTo>
                <a:close/>
              </a:path>
              <a:path w="1926589" h="2360295">
                <a:moveTo>
                  <a:pt x="1926590" y="44958"/>
                </a:moveTo>
                <a:lnTo>
                  <a:pt x="1675003" y="0"/>
                </a:lnTo>
                <a:lnTo>
                  <a:pt x="1696554" y="73126"/>
                </a:lnTo>
                <a:lnTo>
                  <a:pt x="221107" y="508254"/>
                </a:lnTo>
                <a:lnTo>
                  <a:pt x="242697" y="581406"/>
                </a:lnTo>
                <a:lnTo>
                  <a:pt x="1718094" y="146164"/>
                </a:lnTo>
                <a:lnTo>
                  <a:pt x="1739646" y="219202"/>
                </a:lnTo>
                <a:lnTo>
                  <a:pt x="1907921" y="62357"/>
                </a:lnTo>
                <a:lnTo>
                  <a:pt x="1926590" y="449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13553" y="3926840"/>
            <a:ext cx="669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write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8302" y="2968828"/>
            <a:ext cx="6686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wr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792" y="118999"/>
            <a:ext cx="5029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99CC00"/>
                </a:solidFill>
                <a:latin typeface="Arial"/>
                <a:cs typeface="Arial"/>
              </a:rPr>
              <a:t>D</a:t>
            </a:r>
            <a:r>
              <a:rPr sz="1000" spc="-10" dirty="0">
                <a:solidFill>
                  <a:srgbClr val="99CC00"/>
                </a:solidFill>
                <a:latin typeface="Arial"/>
                <a:cs typeface="Arial"/>
              </a:rPr>
              <a:t>i</a:t>
            </a:r>
            <a:r>
              <a:rPr sz="1000" spc="-5" dirty="0">
                <a:solidFill>
                  <a:srgbClr val="99CC00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99CC00"/>
                </a:solidFill>
                <a:latin typeface="Arial"/>
                <a:cs typeface="Arial"/>
              </a:rPr>
              <a:t>g</a:t>
            </a:r>
            <a:r>
              <a:rPr sz="1000" spc="-5" dirty="0">
                <a:solidFill>
                  <a:srgbClr val="99CC00"/>
                </a:solidFill>
                <a:latin typeface="Arial"/>
                <a:cs typeface="Arial"/>
              </a:rPr>
              <a:t>ram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775959" y="3014472"/>
            <a:ext cx="777240" cy="885825"/>
            <a:chOff x="5775959" y="3014472"/>
            <a:chExt cx="777240" cy="885825"/>
          </a:xfrm>
        </p:grpSpPr>
        <p:sp>
          <p:nvSpPr>
            <p:cNvPr id="11" name="object 11"/>
            <p:cNvSpPr/>
            <p:nvPr/>
          </p:nvSpPr>
          <p:spPr>
            <a:xfrm>
              <a:off x="5804915" y="3162808"/>
              <a:ext cx="719455" cy="708660"/>
            </a:xfrm>
            <a:custGeom>
              <a:avLst/>
              <a:gdLst/>
              <a:ahLst/>
              <a:cxnLst/>
              <a:rect l="l" t="t" r="r" b="b"/>
              <a:pathLst>
                <a:path w="719454" h="708660">
                  <a:moveTo>
                    <a:pt x="719328" y="0"/>
                  </a:moveTo>
                  <a:lnTo>
                    <a:pt x="696825" y="41715"/>
                  </a:lnTo>
                  <a:lnTo>
                    <a:pt x="634736" y="77012"/>
                  </a:lnTo>
                  <a:lnTo>
                    <a:pt x="591387" y="91412"/>
                  </a:lnTo>
                  <a:lnTo>
                    <a:pt x="541189" y="103199"/>
                  </a:lnTo>
                  <a:lnTo>
                    <a:pt x="485158" y="112034"/>
                  </a:lnTo>
                  <a:lnTo>
                    <a:pt x="424311" y="117582"/>
                  </a:lnTo>
                  <a:lnTo>
                    <a:pt x="359663" y="119506"/>
                  </a:lnTo>
                  <a:lnTo>
                    <a:pt x="295016" y="117582"/>
                  </a:lnTo>
                  <a:lnTo>
                    <a:pt x="234169" y="112034"/>
                  </a:lnTo>
                  <a:lnTo>
                    <a:pt x="178138" y="103199"/>
                  </a:lnTo>
                  <a:lnTo>
                    <a:pt x="127940" y="91412"/>
                  </a:lnTo>
                  <a:lnTo>
                    <a:pt x="84591" y="77012"/>
                  </a:lnTo>
                  <a:lnTo>
                    <a:pt x="49106" y="60334"/>
                  </a:lnTo>
                  <a:lnTo>
                    <a:pt x="5794" y="21491"/>
                  </a:lnTo>
                  <a:lnTo>
                    <a:pt x="0" y="0"/>
                  </a:lnTo>
                  <a:lnTo>
                    <a:pt x="0" y="588771"/>
                  </a:lnTo>
                  <a:lnTo>
                    <a:pt x="22502" y="630419"/>
                  </a:lnTo>
                  <a:lnTo>
                    <a:pt x="84591" y="665679"/>
                  </a:lnTo>
                  <a:lnTo>
                    <a:pt x="127940" y="680069"/>
                  </a:lnTo>
                  <a:lnTo>
                    <a:pt x="178138" y="691848"/>
                  </a:lnTo>
                  <a:lnTo>
                    <a:pt x="234169" y="700681"/>
                  </a:lnTo>
                  <a:lnTo>
                    <a:pt x="295016" y="706228"/>
                  </a:lnTo>
                  <a:lnTo>
                    <a:pt x="359663" y="708151"/>
                  </a:lnTo>
                  <a:lnTo>
                    <a:pt x="424311" y="706228"/>
                  </a:lnTo>
                  <a:lnTo>
                    <a:pt x="485158" y="700681"/>
                  </a:lnTo>
                  <a:lnTo>
                    <a:pt x="541189" y="691848"/>
                  </a:lnTo>
                  <a:lnTo>
                    <a:pt x="591387" y="680069"/>
                  </a:lnTo>
                  <a:lnTo>
                    <a:pt x="634736" y="665679"/>
                  </a:lnTo>
                  <a:lnTo>
                    <a:pt x="670221" y="649017"/>
                  </a:lnTo>
                  <a:lnTo>
                    <a:pt x="713533" y="610225"/>
                  </a:lnTo>
                  <a:lnTo>
                    <a:pt x="719328" y="588771"/>
                  </a:lnTo>
                  <a:lnTo>
                    <a:pt x="719328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04915" y="3043428"/>
              <a:ext cx="719455" cy="239395"/>
            </a:xfrm>
            <a:custGeom>
              <a:avLst/>
              <a:gdLst/>
              <a:ahLst/>
              <a:cxnLst/>
              <a:rect l="l" t="t" r="r" b="b"/>
              <a:pathLst>
                <a:path w="719454" h="239395">
                  <a:moveTo>
                    <a:pt x="359663" y="0"/>
                  </a:moveTo>
                  <a:lnTo>
                    <a:pt x="295016" y="1923"/>
                  </a:lnTo>
                  <a:lnTo>
                    <a:pt x="234169" y="7470"/>
                  </a:lnTo>
                  <a:lnTo>
                    <a:pt x="178138" y="16303"/>
                  </a:lnTo>
                  <a:lnTo>
                    <a:pt x="127940" y="28082"/>
                  </a:lnTo>
                  <a:lnTo>
                    <a:pt x="84591" y="42472"/>
                  </a:lnTo>
                  <a:lnTo>
                    <a:pt x="49106" y="59134"/>
                  </a:lnTo>
                  <a:lnTo>
                    <a:pt x="5794" y="97926"/>
                  </a:lnTo>
                  <a:lnTo>
                    <a:pt x="0" y="119380"/>
                  </a:lnTo>
                  <a:lnTo>
                    <a:pt x="5794" y="140871"/>
                  </a:lnTo>
                  <a:lnTo>
                    <a:pt x="49106" y="179714"/>
                  </a:lnTo>
                  <a:lnTo>
                    <a:pt x="84591" y="196392"/>
                  </a:lnTo>
                  <a:lnTo>
                    <a:pt x="127940" y="210792"/>
                  </a:lnTo>
                  <a:lnTo>
                    <a:pt x="178138" y="222579"/>
                  </a:lnTo>
                  <a:lnTo>
                    <a:pt x="234169" y="231414"/>
                  </a:lnTo>
                  <a:lnTo>
                    <a:pt x="295016" y="236962"/>
                  </a:lnTo>
                  <a:lnTo>
                    <a:pt x="359663" y="238887"/>
                  </a:lnTo>
                  <a:lnTo>
                    <a:pt x="424311" y="236962"/>
                  </a:lnTo>
                  <a:lnTo>
                    <a:pt x="485158" y="231414"/>
                  </a:lnTo>
                  <a:lnTo>
                    <a:pt x="541189" y="222579"/>
                  </a:lnTo>
                  <a:lnTo>
                    <a:pt x="591387" y="210792"/>
                  </a:lnTo>
                  <a:lnTo>
                    <a:pt x="634736" y="196392"/>
                  </a:lnTo>
                  <a:lnTo>
                    <a:pt x="670221" y="179714"/>
                  </a:lnTo>
                  <a:lnTo>
                    <a:pt x="713533" y="140871"/>
                  </a:lnTo>
                  <a:lnTo>
                    <a:pt x="719328" y="119380"/>
                  </a:lnTo>
                  <a:lnTo>
                    <a:pt x="713533" y="97926"/>
                  </a:lnTo>
                  <a:lnTo>
                    <a:pt x="670221" y="59134"/>
                  </a:lnTo>
                  <a:lnTo>
                    <a:pt x="634736" y="42472"/>
                  </a:lnTo>
                  <a:lnTo>
                    <a:pt x="591387" y="28082"/>
                  </a:lnTo>
                  <a:lnTo>
                    <a:pt x="541189" y="16303"/>
                  </a:lnTo>
                  <a:lnTo>
                    <a:pt x="485158" y="7470"/>
                  </a:lnTo>
                  <a:lnTo>
                    <a:pt x="424311" y="1923"/>
                  </a:lnTo>
                  <a:lnTo>
                    <a:pt x="359663" y="0"/>
                  </a:lnTo>
                  <a:close/>
                </a:path>
              </a:pathLst>
            </a:custGeom>
            <a:solidFill>
              <a:srgbClr val="D5EB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04915" y="3043428"/>
              <a:ext cx="719455" cy="828040"/>
            </a:xfrm>
            <a:custGeom>
              <a:avLst/>
              <a:gdLst/>
              <a:ahLst/>
              <a:cxnLst/>
              <a:rect l="l" t="t" r="r" b="b"/>
              <a:pathLst>
                <a:path w="719454" h="828039">
                  <a:moveTo>
                    <a:pt x="719328" y="119380"/>
                  </a:moveTo>
                  <a:lnTo>
                    <a:pt x="696825" y="161095"/>
                  </a:lnTo>
                  <a:lnTo>
                    <a:pt x="634736" y="196392"/>
                  </a:lnTo>
                  <a:lnTo>
                    <a:pt x="591387" y="210792"/>
                  </a:lnTo>
                  <a:lnTo>
                    <a:pt x="541189" y="222579"/>
                  </a:lnTo>
                  <a:lnTo>
                    <a:pt x="485158" y="231414"/>
                  </a:lnTo>
                  <a:lnTo>
                    <a:pt x="424311" y="236962"/>
                  </a:lnTo>
                  <a:lnTo>
                    <a:pt x="359663" y="238887"/>
                  </a:lnTo>
                  <a:lnTo>
                    <a:pt x="295016" y="236962"/>
                  </a:lnTo>
                  <a:lnTo>
                    <a:pt x="234169" y="231414"/>
                  </a:lnTo>
                  <a:lnTo>
                    <a:pt x="178138" y="222579"/>
                  </a:lnTo>
                  <a:lnTo>
                    <a:pt x="127940" y="210792"/>
                  </a:lnTo>
                  <a:lnTo>
                    <a:pt x="84591" y="196392"/>
                  </a:lnTo>
                  <a:lnTo>
                    <a:pt x="49106" y="179714"/>
                  </a:lnTo>
                  <a:lnTo>
                    <a:pt x="5794" y="140871"/>
                  </a:lnTo>
                  <a:lnTo>
                    <a:pt x="0" y="119380"/>
                  </a:lnTo>
                  <a:lnTo>
                    <a:pt x="5794" y="97926"/>
                  </a:lnTo>
                  <a:lnTo>
                    <a:pt x="49106" y="59134"/>
                  </a:lnTo>
                  <a:lnTo>
                    <a:pt x="84591" y="42472"/>
                  </a:lnTo>
                  <a:lnTo>
                    <a:pt x="127940" y="28082"/>
                  </a:lnTo>
                  <a:lnTo>
                    <a:pt x="178138" y="16303"/>
                  </a:lnTo>
                  <a:lnTo>
                    <a:pt x="234169" y="7470"/>
                  </a:lnTo>
                  <a:lnTo>
                    <a:pt x="295016" y="1923"/>
                  </a:lnTo>
                  <a:lnTo>
                    <a:pt x="359663" y="0"/>
                  </a:lnTo>
                  <a:lnTo>
                    <a:pt x="424311" y="1923"/>
                  </a:lnTo>
                  <a:lnTo>
                    <a:pt x="485158" y="7470"/>
                  </a:lnTo>
                  <a:lnTo>
                    <a:pt x="541189" y="16303"/>
                  </a:lnTo>
                  <a:lnTo>
                    <a:pt x="591387" y="28082"/>
                  </a:lnTo>
                  <a:lnTo>
                    <a:pt x="634736" y="42472"/>
                  </a:lnTo>
                  <a:lnTo>
                    <a:pt x="670221" y="59134"/>
                  </a:lnTo>
                  <a:lnTo>
                    <a:pt x="713533" y="97926"/>
                  </a:lnTo>
                  <a:lnTo>
                    <a:pt x="719328" y="119380"/>
                  </a:lnTo>
                  <a:close/>
                </a:path>
                <a:path w="719454" h="828039">
                  <a:moveTo>
                    <a:pt x="719328" y="119380"/>
                  </a:moveTo>
                  <a:lnTo>
                    <a:pt x="719328" y="708152"/>
                  </a:lnTo>
                  <a:lnTo>
                    <a:pt x="713533" y="729605"/>
                  </a:lnTo>
                  <a:lnTo>
                    <a:pt x="670221" y="768397"/>
                  </a:lnTo>
                  <a:lnTo>
                    <a:pt x="634736" y="785059"/>
                  </a:lnTo>
                  <a:lnTo>
                    <a:pt x="591387" y="799449"/>
                  </a:lnTo>
                  <a:lnTo>
                    <a:pt x="541189" y="811228"/>
                  </a:lnTo>
                  <a:lnTo>
                    <a:pt x="485158" y="820061"/>
                  </a:lnTo>
                  <a:lnTo>
                    <a:pt x="424311" y="825608"/>
                  </a:lnTo>
                  <a:lnTo>
                    <a:pt x="359663" y="827532"/>
                  </a:lnTo>
                  <a:lnTo>
                    <a:pt x="295016" y="825608"/>
                  </a:lnTo>
                  <a:lnTo>
                    <a:pt x="234169" y="820061"/>
                  </a:lnTo>
                  <a:lnTo>
                    <a:pt x="178138" y="811228"/>
                  </a:lnTo>
                  <a:lnTo>
                    <a:pt x="127940" y="799449"/>
                  </a:lnTo>
                  <a:lnTo>
                    <a:pt x="84591" y="785059"/>
                  </a:lnTo>
                  <a:lnTo>
                    <a:pt x="49106" y="768397"/>
                  </a:lnTo>
                  <a:lnTo>
                    <a:pt x="5794" y="729605"/>
                  </a:lnTo>
                  <a:lnTo>
                    <a:pt x="0" y="708152"/>
                  </a:lnTo>
                  <a:lnTo>
                    <a:pt x="0" y="119380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20561" y="3361181"/>
              <a:ext cx="396240" cy="297180"/>
            </a:xfrm>
            <a:custGeom>
              <a:avLst/>
              <a:gdLst/>
              <a:ahLst/>
              <a:cxnLst/>
              <a:rect l="l" t="t" r="r" b="b"/>
              <a:pathLst>
                <a:path w="396239" h="297179">
                  <a:moveTo>
                    <a:pt x="198120" y="0"/>
                  </a:moveTo>
                  <a:lnTo>
                    <a:pt x="138049" y="99059"/>
                  </a:lnTo>
                  <a:lnTo>
                    <a:pt x="0" y="113537"/>
                  </a:lnTo>
                  <a:lnTo>
                    <a:pt x="100964" y="189229"/>
                  </a:lnTo>
                  <a:lnTo>
                    <a:pt x="75691" y="297179"/>
                  </a:lnTo>
                  <a:lnTo>
                    <a:pt x="198120" y="244855"/>
                  </a:lnTo>
                  <a:lnTo>
                    <a:pt x="320548" y="297179"/>
                  </a:lnTo>
                  <a:lnTo>
                    <a:pt x="295275" y="189229"/>
                  </a:lnTo>
                  <a:lnTo>
                    <a:pt x="396239" y="113537"/>
                  </a:lnTo>
                  <a:lnTo>
                    <a:pt x="258190" y="99059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20561" y="3361181"/>
              <a:ext cx="396240" cy="297180"/>
            </a:xfrm>
            <a:custGeom>
              <a:avLst/>
              <a:gdLst/>
              <a:ahLst/>
              <a:cxnLst/>
              <a:rect l="l" t="t" r="r" b="b"/>
              <a:pathLst>
                <a:path w="396239" h="297179">
                  <a:moveTo>
                    <a:pt x="0" y="113537"/>
                  </a:moveTo>
                  <a:lnTo>
                    <a:pt x="138049" y="99059"/>
                  </a:lnTo>
                  <a:lnTo>
                    <a:pt x="198120" y="0"/>
                  </a:lnTo>
                  <a:lnTo>
                    <a:pt x="258190" y="99059"/>
                  </a:lnTo>
                  <a:lnTo>
                    <a:pt x="396239" y="113537"/>
                  </a:lnTo>
                  <a:lnTo>
                    <a:pt x="295275" y="189229"/>
                  </a:lnTo>
                  <a:lnTo>
                    <a:pt x="320548" y="297179"/>
                  </a:lnTo>
                  <a:lnTo>
                    <a:pt x="198120" y="244855"/>
                  </a:lnTo>
                  <a:lnTo>
                    <a:pt x="75691" y="297179"/>
                  </a:lnTo>
                  <a:lnTo>
                    <a:pt x="100964" y="189229"/>
                  </a:lnTo>
                  <a:lnTo>
                    <a:pt x="0" y="113537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775959" y="1900427"/>
            <a:ext cx="777240" cy="885825"/>
            <a:chOff x="5775959" y="1900427"/>
            <a:chExt cx="777240" cy="885825"/>
          </a:xfrm>
        </p:grpSpPr>
        <p:sp>
          <p:nvSpPr>
            <p:cNvPr id="17" name="object 17"/>
            <p:cNvSpPr/>
            <p:nvPr/>
          </p:nvSpPr>
          <p:spPr>
            <a:xfrm>
              <a:off x="5804915" y="2049017"/>
              <a:ext cx="719455" cy="708025"/>
            </a:xfrm>
            <a:custGeom>
              <a:avLst/>
              <a:gdLst/>
              <a:ahLst/>
              <a:cxnLst/>
              <a:rect l="l" t="t" r="r" b="b"/>
              <a:pathLst>
                <a:path w="719454" h="708025">
                  <a:moveTo>
                    <a:pt x="719328" y="0"/>
                  </a:moveTo>
                  <a:lnTo>
                    <a:pt x="696825" y="41731"/>
                  </a:lnTo>
                  <a:lnTo>
                    <a:pt x="634736" y="77065"/>
                  </a:lnTo>
                  <a:lnTo>
                    <a:pt x="591387" y="91487"/>
                  </a:lnTo>
                  <a:lnTo>
                    <a:pt x="541189" y="103293"/>
                  </a:lnTo>
                  <a:lnTo>
                    <a:pt x="485158" y="112145"/>
                  </a:lnTo>
                  <a:lnTo>
                    <a:pt x="424311" y="117705"/>
                  </a:lnTo>
                  <a:lnTo>
                    <a:pt x="359663" y="119634"/>
                  </a:lnTo>
                  <a:lnTo>
                    <a:pt x="295016" y="117705"/>
                  </a:lnTo>
                  <a:lnTo>
                    <a:pt x="234169" y="112145"/>
                  </a:lnTo>
                  <a:lnTo>
                    <a:pt x="178138" y="103293"/>
                  </a:lnTo>
                  <a:lnTo>
                    <a:pt x="127940" y="91487"/>
                  </a:lnTo>
                  <a:lnTo>
                    <a:pt x="84591" y="77065"/>
                  </a:lnTo>
                  <a:lnTo>
                    <a:pt x="49106" y="60367"/>
                  </a:lnTo>
                  <a:lnTo>
                    <a:pt x="5794" y="21495"/>
                  </a:lnTo>
                  <a:lnTo>
                    <a:pt x="0" y="0"/>
                  </a:lnTo>
                  <a:lnTo>
                    <a:pt x="0" y="588264"/>
                  </a:lnTo>
                  <a:lnTo>
                    <a:pt x="22502" y="629995"/>
                  </a:lnTo>
                  <a:lnTo>
                    <a:pt x="84591" y="665329"/>
                  </a:lnTo>
                  <a:lnTo>
                    <a:pt x="127940" y="679751"/>
                  </a:lnTo>
                  <a:lnTo>
                    <a:pt x="178138" y="691557"/>
                  </a:lnTo>
                  <a:lnTo>
                    <a:pt x="234169" y="700409"/>
                  </a:lnTo>
                  <a:lnTo>
                    <a:pt x="295016" y="705969"/>
                  </a:lnTo>
                  <a:lnTo>
                    <a:pt x="359663" y="707898"/>
                  </a:lnTo>
                  <a:lnTo>
                    <a:pt x="424311" y="705969"/>
                  </a:lnTo>
                  <a:lnTo>
                    <a:pt x="485158" y="700409"/>
                  </a:lnTo>
                  <a:lnTo>
                    <a:pt x="541189" y="691557"/>
                  </a:lnTo>
                  <a:lnTo>
                    <a:pt x="591387" y="679751"/>
                  </a:lnTo>
                  <a:lnTo>
                    <a:pt x="634736" y="665329"/>
                  </a:lnTo>
                  <a:lnTo>
                    <a:pt x="670221" y="648631"/>
                  </a:lnTo>
                  <a:lnTo>
                    <a:pt x="713533" y="609759"/>
                  </a:lnTo>
                  <a:lnTo>
                    <a:pt x="719328" y="588264"/>
                  </a:lnTo>
                  <a:lnTo>
                    <a:pt x="719328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04915" y="1929383"/>
              <a:ext cx="719455" cy="239395"/>
            </a:xfrm>
            <a:custGeom>
              <a:avLst/>
              <a:gdLst/>
              <a:ahLst/>
              <a:cxnLst/>
              <a:rect l="l" t="t" r="r" b="b"/>
              <a:pathLst>
                <a:path w="719454" h="239394">
                  <a:moveTo>
                    <a:pt x="359663" y="0"/>
                  </a:moveTo>
                  <a:lnTo>
                    <a:pt x="295016" y="1928"/>
                  </a:lnTo>
                  <a:lnTo>
                    <a:pt x="234169" y="7488"/>
                  </a:lnTo>
                  <a:lnTo>
                    <a:pt x="178138" y="16340"/>
                  </a:lnTo>
                  <a:lnTo>
                    <a:pt x="127940" y="28146"/>
                  </a:lnTo>
                  <a:lnTo>
                    <a:pt x="84591" y="42568"/>
                  </a:lnTo>
                  <a:lnTo>
                    <a:pt x="49106" y="59266"/>
                  </a:lnTo>
                  <a:lnTo>
                    <a:pt x="5794" y="98138"/>
                  </a:lnTo>
                  <a:lnTo>
                    <a:pt x="0" y="119633"/>
                  </a:lnTo>
                  <a:lnTo>
                    <a:pt x="5794" y="141129"/>
                  </a:lnTo>
                  <a:lnTo>
                    <a:pt x="49106" y="180001"/>
                  </a:lnTo>
                  <a:lnTo>
                    <a:pt x="84591" y="196699"/>
                  </a:lnTo>
                  <a:lnTo>
                    <a:pt x="127940" y="211121"/>
                  </a:lnTo>
                  <a:lnTo>
                    <a:pt x="178138" y="222927"/>
                  </a:lnTo>
                  <a:lnTo>
                    <a:pt x="234169" y="231779"/>
                  </a:lnTo>
                  <a:lnTo>
                    <a:pt x="295016" y="237339"/>
                  </a:lnTo>
                  <a:lnTo>
                    <a:pt x="359663" y="239267"/>
                  </a:lnTo>
                  <a:lnTo>
                    <a:pt x="424311" y="237339"/>
                  </a:lnTo>
                  <a:lnTo>
                    <a:pt x="485158" y="231779"/>
                  </a:lnTo>
                  <a:lnTo>
                    <a:pt x="541189" y="222927"/>
                  </a:lnTo>
                  <a:lnTo>
                    <a:pt x="591387" y="211121"/>
                  </a:lnTo>
                  <a:lnTo>
                    <a:pt x="634736" y="196699"/>
                  </a:lnTo>
                  <a:lnTo>
                    <a:pt x="670221" y="180001"/>
                  </a:lnTo>
                  <a:lnTo>
                    <a:pt x="713533" y="141129"/>
                  </a:lnTo>
                  <a:lnTo>
                    <a:pt x="719328" y="119633"/>
                  </a:lnTo>
                  <a:lnTo>
                    <a:pt x="713533" y="98138"/>
                  </a:lnTo>
                  <a:lnTo>
                    <a:pt x="670221" y="59266"/>
                  </a:lnTo>
                  <a:lnTo>
                    <a:pt x="634736" y="42568"/>
                  </a:lnTo>
                  <a:lnTo>
                    <a:pt x="591387" y="28146"/>
                  </a:lnTo>
                  <a:lnTo>
                    <a:pt x="541189" y="16340"/>
                  </a:lnTo>
                  <a:lnTo>
                    <a:pt x="485158" y="7488"/>
                  </a:lnTo>
                  <a:lnTo>
                    <a:pt x="424311" y="1928"/>
                  </a:lnTo>
                  <a:lnTo>
                    <a:pt x="359663" y="0"/>
                  </a:lnTo>
                  <a:close/>
                </a:path>
              </a:pathLst>
            </a:custGeom>
            <a:solidFill>
              <a:srgbClr val="66C2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04915" y="1929383"/>
              <a:ext cx="719455" cy="828040"/>
            </a:xfrm>
            <a:custGeom>
              <a:avLst/>
              <a:gdLst/>
              <a:ahLst/>
              <a:cxnLst/>
              <a:rect l="l" t="t" r="r" b="b"/>
              <a:pathLst>
                <a:path w="719454" h="828039">
                  <a:moveTo>
                    <a:pt x="719328" y="119633"/>
                  </a:moveTo>
                  <a:lnTo>
                    <a:pt x="696825" y="161365"/>
                  </a:lnTo>
                  <a:lnTo>
                    <a:pt x="634736" y="196699"/>
                  </a:lnTo>
                  <a:lnTo>
                    <a:pt x="591387" y="211121"/>
                  </a:lnTo>
                  <a:lnTo>
                    <a:pt x="541189" y="222927"/>
                  </a:lnTo>
                  <a:lnTo>
                    <a:pt x="485158" y="231779"/>
                  </a:lnTo>
                  <a:lnTo>
                    <a:pt x="424311" y="237339"/>
                  </a:lnTo>
                  <a:lnTo>
                    <a:pt x="359663" y="239267"/>
                  </a:lnTo>
                  <a:lnTo>
                    <a:pt x="295016" y="237339"/>
                  </a:lnTo>
                  <a:lnTo>
                    <a:pt x="234169" y="231779"/>
                  </a:lnTo>
                  <a:lnTo>
                    <a:pt x="178138" y="222927"/>
                  </a:lnTo>
                  <a:lnTo>
                    <a:pt x="127940" y="211121"/>
                  </a:lnTo>
                  <a:lnTo>
                    <a:pt x="84591" y="196699"/>
                  </a:lnTo>
                  <a:lnTo>
                    <a:pt x="49106" y="180001"/>
                  </a:lnTo>
                  <a:lnTo>
                    <a:pt x="5794" y="141129"/>
                  </a:lnTo>
                  <a:lnTo>
                    <a:pt x="0" y="119633"/>
                  </a:lnTo>
                  <a:lnTo>
                    <a:pt x="5794" y="98138"/>
                  </a:lnTo>
                  <a:lnTo>
                    <a:pt x="49106" y="59266"/>
                  </a:lnTo>
                  <a:lnTo>
                    <a:pt x="84591" y="42568"/>
                  </a:lnTo>
                  <a:lnTo>
                    <a:pt x="127940" y="28146"/>
                  </a:lnTo>
                  <a:lnTo>
                    <a:pt x="178138" y="16340"/>
                  </a:lnTo>
                  <a:lnTo>
                    <a:pt x="234169" y="7488"/>
                  </a:lnTo>
                  <a:lnTo>
                    <a:pt x="295016" y="1928"/>
                  </a:lnTo>
                  <a:lnTo>
                    <a:pt x="359663" y="0"/>
                  </a:lnTo>
                  <a:lnTo>
                    <a:pt x="424311" y="1928"/>
                  </a:lnTo>
                  <a:lnTo>
                    <a:pt x="485158" y="7488"/>
                  </a:lnTo>
                  <a:lnTo>
                    <a:pt x="541189" y="16340"/>
                  </a:lnTo>
                  <a:lnTo>
                    <a:pt x="591387" y="28146"/>
                  </a:lnTo>
                  <a:lnTo>
                    <a:pt x="634736" y="42568"/>
                  </a:lnTo>
                  <a:lnTo>
                    <a:pt x="670221" y="59266"/>
                  </a:lnTo>
                  <a:lnTo>
                    <a:pt x="713533" y="98138"/>
                  </a:lnTo>
                  <a:lnTo>
                    <a:pt x="719328" y="119633"/>
                  </a:lnTo>
                  <a:close/>
                </a:path>
                <a:path w="719454" h="828039">
                  <a:moveTo>
                    <a:pt x="719328" y="119633"/>
                  </a:moveTo>
                  <a:lnTo>
                    <a:pt x="719328" y="707898"/>
                  </a:lnTo>
                  <a:lnTo>
                    <a:pt x="713533" y="729393"/>
                  </a:lnTo>
                  <a:lnTo>
                    <a:pt x="670221" y="768265"/>
                  </a:lnTo>
                  <a:lnTo>
                    <a:pt x="634736" y="784963"/>
                  </a:lnTo>
                  <a:lnTo>
                    <a:pt x="591387" y="799385"/>
                  </a:lnTo>
                  <a:lnTo>
                    <a:pt x="541189" y="811191"/>
                  </a:lnTo>
                  <a:lnTo>
                    <a:pt x="485158" y="820043"/>
                  </a:lnTo>
                  <a:lnTo>
                    <a:pt x="424311" y="825603"/>
                  </a:lnTo>
                  <a:lnTo>
                    <a:pt x="359663" y="827531"/>
                  </a:lnTo>
                  <a:lnTo>
                    <a:pt x="295016" y="825603"/>
                  </a:lnTo>
                  <a:lnTo>
                    <a:pt x="234169" y="820043"/>
                  </a:lnTo>
                  <a:lnTo>
                    <a:pt x="178138" y="811191"/>
                  </a:lnTo>
                  <a:lnTo>
                    <a:pt x="127940" y="799385"/>
                  </a:lnTo>
                  <a:lnTo>
                    <a:pt x="84591" y="784963"/>
                  </a:lnTo>
                  <a:lnTo>
                    <a:pt x="49106" y="768265"/>
                  </a:lnTo>
                  <a:lnTo>
                    <a:pt x="5794" y="729393"/>
                  </a:lnTo>
                  <a:lnTo>
                    <a:pt x="0" y="707898"/>
                  </a:lnTo>
                  <a:lnTo>
                    <a:pt x="0" y="119633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742556" y="4850333"/>
            <a:ext cx="17875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C</a:t>
            </a:r>
            <a:r>
              <a:rPr sz="2400" b="1" spc="-1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nfidential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775959" y="4572000"/>
            <a:ext cx="777240" cy="887094"/>
            <a:chOff x="5775959" y="4572000"/>
            <a:chExt cx="777240" cy="887094"/>
          </a:xfrm>
        </p:grpSpPr>
        <p:sp>
          <p:nvSpPr>
            <p:cNvPr id="22" name="object 22"/>
            <p:cNvSpPr/>
            <p:nvPr/>
          </p:nvSpPr>
          <p:spPr>
            <a:xfrm>
              <a:off x="5804915" y="4720589"/>
              <a:ext cx="719455" cy="709930"/>
            </a:xfrm>
            <a:custGeom>
              <a:avLst/>
              <a:gdLst/>
              <a:ahLst/>
              <a:cxnLst/>
              <a:rect l="l" t="t" r="r" b="b"/>
              <a:pathLst>
                <a:path w="719454" h="709929">
                  <a:moveTo>
                    <a:pt x="719328" y="0"/>
                  </a:moveTo>
                  <a:lnTo>
                    <a:pt x="696825" y="41731"/>
                  </a:lnTo>
                  <a:lnTo>
                    <a:pt x="634736" y="77065"/>
                  </a:lnTo>
                  <a:lnTo>
                    <a:pt x="591387" y="91487"/>
                  </a:lnTo>
                  <a:lnTo>
                    <a:pt x="541189" y="103293"/>
                  </a:lnTo>
                  <a:lnTo>
                    <a:pt x="485158" y="112145"/>
                  </a:lnTo>
                  <a:lnTo>
                    <a:pt x="424311" y="117705"/>
                  </a:lnTo>
                  <a:lnTo>
                    <a:pt x="359663" y="119634"/>
                  </a:lnTo>
                  <a:lnTo>
                    <a:pt x="295016" y="117705"/>
                  </a:lnTo>
                  <a:lnTo>
                    <a:pt x="234169" y="112145"/>
                  </a:lnTo>
                  <a:lnTo>
                    <a:pt x="178138" y="103293"/>
                  </a:lnTo>
                  <a:lnTo>
                    <a:pt x="127940" y="91487"/>
                  </a:lnTo>
                  <a:lnTo>
                    <a:pt x="84591" y="77065"/>
                  </a:lnTo>
                  <a:lnTo>
                    <a:pt x="49106" y="60367"/>
                  </a:lnTo>
                  <a:lnTo>
                    <a:pt x="5794" y="21495"/>
                  </a:lnTo>
                  <a:lnTo>
                    <a:pt x="0" y="0"/>
                  </a:lnTo>
                  <a:lnTo>
                    <a:pt x="0" y="589788"/>
                  </a:lnTo>
                  <a:lnTo>
                    <a:pt x="22502" y="631519"/>
                  </a:lnTo>
                  <a:lnTo>
                    <a:pt x="84591" y="666853"/>
                  </a:lnTo>
                  <a:lnTo>
                    <a:pt x="127940" y="681275"/>
                  </a:lnTo>
                  <a:lnTo>
                    <a:pt x="178138" y="693081"/>
                  </a:lnTo>
                  <a:lnTo>
                    <a:pt x="234169" y="701933"/>
                  </a:lnTo>
                  <a:lnTo>
                    <a:pt x="295016" y="707493"/>
                  </a:lnTo>
                  <a:lnTo>
                    <a:pt x="359663" y="709422"/>
                  </a:lnTo>
                  <a:lnTo>
                    <a:pt x="424311" y="707493"/>
                  </a:lnTo>
                  <a:lnTo>
                    <a:pt x="485158" y="701933"/>
                  </a:lnTo>
                  <a:lnTo>
                    <a:pt x="541189" y="693081"/>
                  </a:lnTo>
                  <a:lnTo>
                    <a:pt x="591387" y="681275"/>
                  </a:lnTo>
                  <a:lnTo>
                    <a:pt x="634736" y="666853"/>
                  </a:lnTo>
                  <a:lnTo>
                    <a:pt x="670221" y="650155"/>
                  </a:lnTo>
                  <a:lnTo>
                    <a:pt x="713533" y="611283"/>
                  </a:lnTo>
                  <a:lnTo>
                    <a:pt x="719328" y="589788"/>
                  </a:lnTo>
                  <a:lnTo>
                    <a:pt x="719328" y="0"/>
                  </a:lnTo>
                  <a:close/>
                </a:path>
              </a:pathLst>
            </a:custGeom>
            <a:solidFill>
              <a:srgbClr val="B9F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04915" y="4600955"/>
              <a:ext cx="719455" cy="239395"/>
            </a:xfrm>
            <a:custGeom>
              <a:avLst/>
              <a:gdLst/>
              <a:ahLst/>
              <a:cxnLst/>
              <a:rect l="l" t="t" r="r" b="b"/>
              <a:pathLst>
                <a:path w="719454" h="239395">
                  <a:moveTo>
                    <a:pt x="359663" y="0"/>
                  </a:moveTo>
                  <a:lnTo>
                    <a:pt x="295016" y="1928"/>
                  </a:lnTo>
                  <a:lnTo>
                    <a:pt x="234169" y="7488"/>
                  </a:lnTo>
                  <a:lnTo>
                    <a:pt x="178138" y="16340"/>
                  </a:lnTo>
                  <a:lnTo>
                    <a:pt x="127940" y="28146"/>
                  </a:lnTo>
                  <a:lnTo>
                    <a:pt x="84591" y="42568"/>
                  </a:lnTo>
                  <a:lnTo>
                    <a:pt x="49106" y="59266"/>
                  </a:lnTo>
                  <a:lnTo>
                    <a:pt x="5794" y="98138"/>
                  </a:lnTo>
                  <a:lnTo>
                    <a:pt x="0" y="119634"/>
                  </a:lnTo>
                  <a:lnTo>
                    <a:pt x="5794" y="141129"/>
                  </a:lnTo>
                  <a:lnTo>
                    <a:pt x="49106" y="180001"/>
                  </a:lnTo>
                  <a:lnTo>
                    <a:pt x="84591" y="196699"/>
                  </a:lnTo>
                  <a:lnTo>
                    <a:pt x="127940" y="211121"/>
                  </a:lnTo>
                  <a:lnTo>
                    <a:pt x="178138" y="222927"/>
                  </a:lnTo>
                  <a:lnTo>
                    <a:pt x="234169" y="231779"/>
                  </a:lnTo>
                  <a:lnTo>
                    <a:pt x="295016" y="237339"/>
                  </a:lnTo>
                  <a:lnTo>
                    <a:pt x="359663" y="239268"/>
                  </a:lnTo>
                  <a:lnTo>
                    <a:pt x="424311" y="237339"/>
                  </a:lnTo>
                  <a:lnTo>
                    <a:pt x="485158" y="231779"/>
                  </a:lnTo>
                  <a:lnTo>
                    <a:pt x="541189" y="222927"/>
                  </a:lnTo>
                  <a:lnTo>
                    <a:pt x="591387" y="211121"/>
                  </a:lnTo>
                  <a:lnTo>
                    <a:pt x="634736" y="196699"/>
                  </a:lnTo>
                  <a:lnTo>
                    <a:pt x="670221" y="180001"/>
                  </a:lnTo>
                  <a:lnTo>
                    <a:pt x="713533" y="141129"/>
                  </a:lnTo>
                  <a:lnTo>
                    <a:pt x="719328" y="119634"/>
                  </a:lnTo>
                  <a:lnTo>
                    <a:pt x="713533" y="98138"/>
                  </a:lnTo>
                  <a:lnTo>
                    <a:pt x="670221" y="59266"/>
                  </a:lnTo>
                  <a:lnTo>
                    <a:pt x="634736" y="42568"/>
                  </a:lnTo>
                  <a:lnTo>
                    <a:pt x="591387" y="28146"/>
                  </a:lnTo>
                  <a:lnTo>
                    <a:pt x="541189" y="16340"/>
                  </a:lnTo>
                  <a:lnTo>
                    <a:pt x="485158" y="7488"/>
                  </a:lnTo>
                  <a:lnTo>
                    <a:pt x="424311" y="1928"/>
                  </a:lnTo>
                  <a:lnTo>
                    <a:pt x="359663" y="0"/>
                  </a:lnTo>
                  <a:close/>
                </a:path>
              </a:pathLst>
            </a:custGeom>
            <a:solidFill>
              <a:srgbClr val="D5F8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04915" y="4600955"/>
              <a:ext cx="719455" cy="829310"/>
            </a:xfrm>
            <a:custGeom>
              <a:avLst/>
              <a:gdLst/>
              <a:ahLst/>
              <a:cxnLst/>
              <a:rect l="l" t="t" r="r" b="b"/>
              <a:pathLst>
                <a:path w="719454" h="829310">
                  <a:moveTo>
                    <a:pt x="719328" y="119634"/>
                  </a:moveTo>
                  <a:lnTo>
                    <a:pt x="696825" y="161365"/>
                  </a:lnTo>
                  <a:lnTo>
                    <a:pt x="634736" y="196699"/>
                  </a:lnTo>
                  <a:lnTo>
                    <a:pt x="591387" y="211121"/>
                  </a:lnTo>
                  <a:lnTo>
                    <a:pt x="541189" y="222927"/>
                  </a:lnTo>
                  <a:lnTo>
                    <a:pt x="485158" y="231779"/>
                  </a:lnTo>
                  <a:lnTo>
                    <a:pt x="424311" y="237339"/>
                  </a:lnTo>
                  <a:lnTo>
                    <a:pt x="359663" y="239268"/>
                  </a:lnTo>
                  <a:lnTo>
                    <a:pt x="295016" y="237339"/>
                  </a:lnTo>
                  <a:lnTo>
                    <a:pt x="234169" y="231779"/>
                  </a:lnTo>
                  <a:lnTo>
                    <a:pt x="178138" y="222927"/>
                  </a:lnTo>
                  <a:lnTo>
                    <a:pt x="127940" y="211121"/>
                  </a:lnTo>
                  <a:lnTo>
                    <a:pt x="84591" y="196699"/>
                  </a:lnTo>
                  <a:lnTo>
                    <a:pt x="49106" y="180001"/>
                  </a:lnTo>
                  <a:lnTo>
                    <a:pt x="5794" y="141129"/>
                  </a:lnTo>
                  <a:lnTo>
                    <a:pt x="0" y="119634"/>
                  </a:lnTo>
                  <a:lnTo>
                    <a:pt x="5794" y="98138"/>
                  </a:lnTo>
                  <a:lnTo>
                    <a:pt x="49106" y="59266"/>
                  </a:lnTo>
                  <a:lnTo>
                    <a:pt x="84591" y="42568"/>
                  </a:lnTo>
                  <a:lnTo>
                    <a:pt x="127940" y="28146"/>
                  </a:lnTo>
                  <a:lnTo>
                    <a:pt x="178138" y="16340"/>
                  </a:lnTo>
                  <a:lnTo>
                    <a:pt x="234169" y="7488"/>
                  </a:lnTo>
                  <a:lnTo>
                    <a:pt x="295016" y="1928"/>
                  </a:lnTo>
                  <a:lnTo>
                    <a:pt x="359663" y="0"/>
                  </a:lnTo>
                  <a:lnTo>
                    <a:pt x="424311" y="1928"/>
                  </a:lnTo>
                  <a:lnTo>
                    <a:pt x="485158" y="7488"/>
                  </a:lnTo>
                  <a:lnTo>
                    <a:pt x="541189" y="16340"/>
                  </a:lnTo>
                  <a:lnTo>
                    <a:pt x="591387" y="28146"/>
                  </a:lnTo>
                  <a:lnTo>
                    <a:pt x="634736" y="42568"/>
                  </a:lnTo>
                  <a:lnTo>
                    <a:pt x="670221" y="59266"/>
                  </a:lnTo>
                  <a:lnTo>
                    <a:pt x="713533" y="98138"/>
                  </a:lnTo>
                  <a:lnTo>
                    <a:pt x="719328" y="119634"/>
                  </a:lnTo>
                  <a:close/>
                </a:path>
                <a:path w="719454" h="829310">
                  <a:moveTo>
                    <a:pt x="719328" y="119634"/>
                  </a:moveTo>
                  <a:lnTo>
                    <a:pt x="719328" y="709422"/>
                  </a:lnTo>
                  <a:lnTo>
                    <a:pt x="713533" y="730917"/>
                  </a:lnTo>
                  <a:lnTo>
                    <a:pt x="670221" y="769789"/>
                  </a:lnTo>
                  <a:lnTo>
                    <a:pt x="634736" y="786487"/>
                  </a:lnTo>
                  <a:lnTo>
                    <a:pt x="591387" y="800909"/>
                  </a:lnTo>
                  <a:lnTo>
                    <a:pt x="541189" y="812715"/>
                  </a:lnTo>
                  <a:lnTo>
                    <a:pt x="485158" y="821567"/>
                  </a:lnTo>
                  <a:lnTo>
                    <a:pt x="424311" y="827127"/>
                  </a:lnTo>
                  <a:lnTo>
                    <a:pt x="359663" y="829056"/>
                  </a:lnTo>
                  <a:lnTo>
                    <a:pt x="295016" y="827127"/>
                  </a:lnTo>
                  <a:lnTo>
                    <a:pt x="234169" y="821567"/>
                  </a:lnTo>
                  <a:lnTo>
                    <a:pt x="178138" y="812715"/>
                  </a:lnTo>
                  <a:lnTo>
                    <a:pt x="127940" y="800909"/>
                  </a:lnTo>
                  <a:lnTo>
                    <a:pt x="84591" y="786487"/>
                  </a:lnTo>
                  <a:lnTo>
                    <a:pt x="49106" y="769789"/>
                  </a:lnTo>
                  <a:lnTo>
                    <a:pt x="5794" y="730917"/>
                  </a:lnTo>
                  <a:lnTo>
                    <a:pt x="0" y="709422"/>
                  </a:lnTo>
                  <a:lnTo>
                    <a:pt x="0" y="119634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2526792" y="2298192"/>
            <a:ext cx="3150235" cy="2334260"/>
            <a:chOff x="2526792" y="2298192"/>
            <a:chExt cx="3150235" cy="2334260"/>
          </a:xfrm>
        </p:grpSpPr>
        <p:sp>
          <p:nvSpPr>
            <p:cNvPr id="26" name="object 26"/>
            <p:cNvSpPr/>
            <p:nvPr/>
          </p:nvSpPr>
          <p:spPr>
            <a:xfrm>
              <a:off x="4254500" y="3754374"/>
              <a:ext cx="865505" cy="865505"/>
            </a:xfrm>
            <a:custGeom>
              <a:avLst/>
              <a:gdLst/>
              <a:ahLst/>
              <a:cxnLst/>
              <a:rect l="l" t="t" r="r" b="b"/>
              <a:pathLst>
                <a:path w="865504" h="865504">
                  <a:moveTo>
                    <a:pt x="757682" y="0"/>
                  </a:moveTo>
                  <a:lnTo>
                    <a:pt x="432562" y="325119"/>
                  </a:lnTo>
                  <a:lnTo>
                    <a:pt x="107569" y="0"/>
                  </a:lnTo>
                  <a:lnTo>
                    <a:pt x="0" y="107568"/>
                  </a:lnTo>
                  <a:lnTo>
                    <a:pt x="324992" y="432688"/>
                  </a:lnTo>
                  <a:lnTo>
                    <a:pt x="0" y="757682"/>
                  </a:lnTo>
                  <a:lnTo>
                    <a:pt x="107569" y="865251"/>
                  </a:lnTo>
                  <a:lnTo>
                    <a:pt x="432562" y="540257"/>
                  </a:lnTo>
                  <a:lnTo>
                    <a:pt x="757682" y="865251"/>
                  </a:lnTo>
                  <a:lnTo>
                    <a:pt x="865251" y="757682"/>
                  </a:lnTo>
                  <a:lnTo>
                    <a:pt x="540130" y="432688"/>
                  </a:lnTo>
                  <a:lnTo>
                    <a:pt x="865251" y="107568"/>
                  </a:lnTo>
                  <a:lnTo>
                    <a:pt x="75768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54500" y="3754374"/>
              <a:ext cx="865505" cy="865505"/>
            </a:xfrm>
            <a:custGeom>
              <a:avLst/>
              <a:gdLst/>
              <a:ahLst/>
              <a:cxnLst/>
              <a:rect l="l" t="t" r="r" b="b"/>
              <a:pathLst>
                <a:path w="865504" h="865504">
                  <a:moveTo>
                    <a:pt x="107569" y="0"/>
                  </a:moveTo>
                  <a:lnTo>
                    <a:pt x="432562" y="325119"/>
                  </a:lnTo>
                  <a:lnTo>
                    <a:pt x="757682" y="0"/>
                  </a:lnTo>
                  <a:lnTo>
                    <a:pt x="865251" y="107568"/>
                  </a:lnTo>
                  <a:lnTo>
                    <a:pt x="540130" y="432688"/>
                  </a:lnTo>
                  <a:lnTo>
                    <a:pt x="865251" y="757682"/>
                  </a:lnTo>
                  <a:lnTo>
                    <a:pt x="757682" y="865251"/>
                  </a:lnTo>
                  <a:lnTo>
                    <a:pt x="432562" y="540257"/>
                  </a:lnTo>
                  <a:lnTo>
                    <a:pt x="107569" y="865251"/>
                  </a:lnTo>
                  <a:lnTo>
                    <a:pt x="0" y="757682"/>
                  </a:lnTo>
                  <a:lnTo>
                    <a:pt x="324992" y="432688"/>
                  </a:lnTo>
                  <a:lnTo>
                    <a:pt x="0" y="107568"/>
                  </a:lnTo>
                  <a:lnTo>
                    <a:pt x="107569" y="0"/>
                  </a:lnTo>
                  <a:close/>
                </a:path>
              </a:pathLst>
            </a:custGeom>
            <a:ln w="254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77056" y="3285744"/>
              <a:ext cx="1800225" cy="228600"/>
            </a:xfrm>
            <a:custGeom>
              <a:avLst/>
              <a:gdLst/>
              <a:ahLst/>
              <a:cxnLst/>
              <a:rect l="l" t="t" r="r" b="b"/>
              <a:pathLst>
                <a:path w="1800225" h="228600">
                  <a:moveTo>
                    <a:pt x="1571244" y="0"/>
                  </a:moveTo>
                  <a:lnTo>
                    <a:pt x="1571244" y="228600"/>
                  </a:lnTo>
                  <a:lnTo>
                    <a:pt x="1723644" y="152400"/>
                  </a:lnTo>
                  <a:lnTo>
                    <a:pt x="1609344" y="152400"/>
                  </a:lnTo>
                  <a:lnTo>
                    <a:pt x="1609344" y="76200"/>
                  </a:lnTo>
                  <a:lnTo>
                    <a:pt x="1723644" y="76200"/>
                  </a:lnTo>
                  <a:lnTo>
                    <a:pt x="1571244" y="0"/>
                  </a:lnTo>
                  <a:close/>
                </a:path>
                <a:path w="1800225" h="228600">
                  <a:moveTo>
                    <a:pt x="1571244" y="76200"/>
                  </a:moveTo>
                  <a:lnTo>
                    <a:pt x="0" y="76200"/>
                  </a:lnTo>
                  <a:lnTo>
                    <a:pt x="0" y="152400"/>
                  </a:lnTo>
                  <a:lnTo>
                    <a:pt x="1571244" y="152400"/>
                  </a:lnTo>
                  <a:lnTo>
                    <a:pt x="1571244" y="76200"/>
                  </a:lnTo>
                  <a:close/>
                </a:path>
                <a:path w="1800225" h="228600">
                  <a:moveTo>
                    <a:pt x="1723644" y="76200"/>
                  </a:moveTo>
                  <a:lnTo>
                    <a:pt x="1609344" y="76200"/>
                  </a:lnTo>
                  <a:lnTo>
                    <a:pt x="1609344" y="152400"/>
                  </a:lnTo>
                  <a:lnTo>
                    <a:pt x="1723644" y="152400"/>
                  </a:lnTo>
                  <a:lnTo>
                    <a:pt x="1799844" y="114300"/>
                  </a:lnTo>
                  <a:lnTo>
                    <a:pt x="1723644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6792" y="2298192"/>
              <a:ext cx="1511808" cy="151180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316348" y="2250185"/>
            <a:ext cx="669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write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31" name="object 31"/>
          <p:cNvSpPr txBox="1"/>
          <p:nvPr/>
        </p:nvSpPr>
        <p:spPr>
          <a:xfrm>
            <a:off x="7009256" y="3812540"/>
            <a:ext cx="92201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Arial"/>
                <a:cs typeface="Arial"/>
              </a:rPr>
              <a:t>Object  La</a:t>
            </a:r>
            <a:r>
              <a:rPr sz="2400" i="1" spc="-15" dirty="0">
                <a:latin typeface="Arial"/>
                <a:cs typeface="Arial"/>
              </a:rPr>
              <a:t>b</a:t>
            </a:r>
            <a:r>
              <a:rPr sz="2400" i="1" spc="-5" dirty="0">
                <a:latin typeface="Arial"/>
                <a:cs typeface="Arial"/>
              </a:rPr>
              <a:t>e</a:t>
            </a:r>
            <a:r>
              <a:rPr sz="2400" i="1" spc="-15" dirty="0">
                <a:latin typeface="Arial"/>
                <a:cs typeface="Arial"/>
              </a:rPr>
              <a:t>l</a:t>
            </a:r>
            <a:r>
              <a:rPr sz="2400" i="1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3728"/>
            <a:ext cx="4926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Labels </a:t>
            </a:r>
            <a:r>
              <a:rPr sz="3600" spc="-5" dirty="0"/>
              <a:t>in Bell La</a:t>
            </a:r>
            <a:r>
              <a:rPr sz="3600" spc="-70" dirty="0"/>
              <a:t> </a:t>
            </a:r>
            <a:r>
              <a:rPr sz="3600" spc="-5" dirty="0"/>
              <a:t>Padula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72440" y="1172079"/>
            <a:ext cx="7981950" cy="302514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4191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418465" algn="l"/>
                <a:tab pos="419100" algn="l"/>
                <a:tab pos="5064760" algn="l"/>
              </a:tabLst>
            </a:pPr>
            <a:r>
              <a:rPr sz="2400" spc="-5" dirty="0">
                <a:latin typeface="Arial"/>
                <a:cs typeface="Arial"/>
              </a:rPr>
              <a:t>Users have a clearance</a:t>
            </a:r>
            <a:r>
              <a:rPr sz="2400" spc="1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22" baseline="24305" dirty="0">
                <a:latin typeface="Arial"/>
                <a:cs typeface="Arial"/>
              </a:rPr>
              <a:t>SM	</a:t>
            </a:r>
            <a:r>
              <a:rPr sz="2400" spc="-5" dirty="0">
                <a:latin typeface="Arial"/>
                <a:cs typeface="Arial"/>
              </a:rPr>
              <a:t>(Subject </a:t>
            </a:r>
            <a:r>
              <a:rPr sz="2400" dirty="0">
                <a:latin typeface="Arial"/>
                <a:cs typeface="Arial"/>
              </a:rPr>
              <a:t>Max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level)</a:t>
            </a:r>
            <a:endParaRPr sz="2400">
              <a:latin typeface="Arial"/>
              <a:cs typeface="Arial"/>
            </a:endParaRPr>
          </a:p>
          <a:p>
            <a:pPr marL="4191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418465" algn="l"/>
                <a:tab pos="419100" algn="l"/>
              </a:tabLst>
            </a:pPr>
            <a:r>
              <a:rPr sz="2400" dirty="0">
                <a:latin typeface="Arial"/>
                <a:cs typeface="Arial"/>
              </a:rPr>
              <a:t>Users log on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a current </a:t>
            </a:r>
            <a:r>
              <a:rPr sz="2400" spc="-5" dirty="0">
                <a:latin typeface="Arial"/>
                <a:cs typeface="Arial"/>
              </a:rPr>
              <a:t>clearance </a:t>
            </a:r>
            <a:r>
              <a:rPr sz="2400" dirty="0">
                <a:latin typeface="Arial"/>
                <a:cs typeface="Arial"/>
              </a:rPr>
              <a:t>level </a:t>
            </a:r>
            <a:r>
              <a:rPr sz="2400" spc="-20" dirty="0">
                <a:latin typeface="Arial"/>
                <a:cs typeface="Arial"/>
              </a:rPr>
              <a:t>L</a:t>
            </a:r>
            <a:r>
              <a:rPr sz="2400" spc="-30" baseline="24305" dirty="0">
                <a:latin typeface="Arial"/>
                <a:cs typeface="Arial"/>
              </a:rPr>
              <a:t>SC</a:t>
            </a:r>
            <a:r>
              <a:rPr sz="2400" spc="442" baseline="243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(Subject</a:t>
            </a:r>
            <a:endParaRPr sz="2400">
              <a:latin typeface="Arial"/>
              <a:cs typeface="Arial"/>
            </a:endParaRPr>
          </a:p>
          <a:p>
            <a:pPr marL="419100">
              <a:lnSpc>
                <a:spcPct val="100000"/>
              </a:lnSpc>
              <a:tabLst>
                <a:tab pos="2420620" algn="l"/>
              </a:tabLst>
            </a:pPr>
            <a:r>
              <a:rPr sz="2400" spc="-5" dirty="0">
                <a:latin typeface="Arial"/>
                <a:cs typeface="Arial"/>
              </a:rPr>
              <a:t>Current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level)	where </a:t>
            </a:r>
            <a:r>
              <a:rPr sz="2400" spc="-10" dirty="0">
                <a:latin typeface="Arial"/>
                <a:cs typeface="Arial"/>
              </a:rPr>
              <a:t>L</a:t>
            </a:r>
            <a:r>
              <a:rPr sz="2400" spc="-15" baseline="24305" dirty="0">
                <a:latin typeface="Arial"/>
                <a:cs typeface="Arial"/>
              </a:rPr>
              <a:t>SC </a:t>
            </a:r>
            <a:r>
              <a:rPr sz="2400" dirty="0">
                <a:latin typeface="Symbol"/>
                <a:cs typeface="Symbol"/>
              </a:rPr>
              <a:t></a:t>
            </a:r>
            <a:r>
              <a:rPr sz="2400" spc="-1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7" baseline="24305" dirty="0">
                <a:latin typeface="Arial"/>
                <a:cs typeface="Arial"/>
              </a:rPr>
              <a:t>SM</a:t>
            </a:r>
            <a:endParaRPr sz="2400" baseline="24305">
              <a:latin typeface="Arial"/>
              <a:cs typeface="Arial"/>
            </a:endParaRPr>
          </a:p>
          <a:p>
            <a:pPr marL="4191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418465" algn="l"/>
                <a:tab pos="419100" algn="l"/>
              </a:tabLst>
            </a:pPr>
            <a:r>
              <a:rPr sz="2400" dirty="0">
                <a:latin typeface="Arial"/>
                <a:cs typeface="Arial"/>
              </a:rPr>
              <a:t>Objects </a:t>
            </a:r>
            <a:r>
              <a:rPr sz="2400" spc="-5" dirty="0">
                <a:latin typeface="Arial"/>
                <a:cs typeface="Arial"/>
              </a:rPr>
              <a:t>have a sensitivity level 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22" baseline="24305" dirty="0">
                <a:latin typeface="Arial"/>
                <a:cs typeface="Arial"/>
              </a:rPr>
              <a:t>O</a:t>
            </a:r>
            <a:r>
              <a:rPr sz="2400" spc="405" baseline="243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(Object)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500">
              <a:latin typeface="Arial"/>
              <a:cs typeface="Arial"/>
            </a:endParaRPr>
          </a:p>
          <a:p>
            <a:pPr marL="419100" indent="-342900">
              <a:lnSpc>
                <a:spcPct val="100000"/>
              </a:lnSpc>
              <a:buChar char="•"/>
              <a:tabLst>
                <a:tab pos="418465" algn="l"/>
                <a:tab pos="419100" algn="l"/>
              </a:tabLst>
            </a:pPr>
            <a:r>
              <a:rPr sz="2400" spc="-5" dirty="0">
                <a:latin typeface="Arial"/>
                <a:cs typeface="Arial"/>
              </a:rPr>
              <a:t>SS-property allows </a:t>
            </a:r>
            <a:r>
              <a:rPr sz="2400" dirty="0">
                <a:latin typeface="Arial"/>
                <a:cs typeface="Arial"/>
              </a:rPr>
              <a:t>read </a:t>
            </a:r>
            <a:r>
              <a:rPr sz="2400" spc="-5" dirty="0">
                <a:latin typeface="Arial"/>
                <a:cs typeface="Arial"/>
              </a:rPr>
              <a:t>access when 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baseline="24305" dirty="0">
                <a:latin typeface="Arial"/>
                <a:cs typeface="Arial"/>
              </a:rPr>
              <a:t>SC </a:t>
            </a:r>
            <a:r>
              <a:rPr sz="2400" dirty="0">
                <a:latin typeface="Symbol"/>
                <a:cs typeface="Symbol"/>
              </a:rPr>
              <a:t>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7" baseline="24305" dirty="0">
                <a:latin typeface="Arial"/>
                <a:cs typeface="Arial"/>
              </a:rPr>
              <a:t>O</a:t>
            </a:r>
            <a:endParaRPr sz="2400" baseline="24305">
              <a:latin typeface="Arial"/>
              <a:cs typeface="Arial"/>
            </a:endParaRPr>
          </a:p>
          <a:p>
            <a:pPr marL="4191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418465" algn="l"/>
                <a:tab pos="419100" algn="l"/>
              </a:tabLst>
            </a:pPr>
            <a:r>
              <a:rPr sz="2400" spc="-5" dirty="0">
                <a:latin typeface="Arial"/>
                <a:cs typeface="Arial"/>
              </a:rPr>
              <a:t>*-property allows write </a:t>
            </a:r>
            <a:r>
              <a:rPr sz="2400" dirty="0">
                <a:latin typeface="Arial"/>
                <a:cs typeface="Arial"/>
              </a:rPr>
              <a:t>access </a:t>
            </a:r>
            <a:r>
              <a:rPr sz="2400" spc="-5" dirty="0">
                <a:latin typeface="Arial"/>
                <a:cs typeface="Arial"/>
              </a:rPr>
              <a:t>when L</a:t>
            </a:r>
            <a:r>
              <a:rPr sz="2400" spc="-7" baseline="24305" dirty="0">
                <a:latin typeface="Arial"/>
                <a:cs typeface="Arial"/>
              </a:rPr>
              <a:t>SC </a:t>
            </a:r>
            <a:r>
              <a:rPr sz="2400" dirty="0">
                <a:latin typeface="Symbol"/>
                <a:cs typeface="Symbol"/>
              </a:rPr>
              <a:t>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7" baseline="24305" dirty="0">
                <a:latin typeface="Arial"/>
                <a:cs typeface="Arial"/>
              </a:rPr>
              <a:t>O</a:t>
            </a:r>
            <a:endParaRPr sz="2400" baseline="243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07226" y="1709801"/>
            <a:ext cx="1739900" cy="4311650"/>
            <a:chOff x="6507226" y="1709801"/>
            <a:chExt cx="1739900" cy="4311650"/>
          </a:xfrm>
        </p:grpSpPr>
        <p:sp>
          <p:nvSpPr>
            <p:cNvPr id="3" name="object 3"/>
            <p:cNvSpPr/>
            <p:nvPr/>
          </p:nvSpPr>
          <p:spPr>
            <a:xfrm>
              <a:off x="6519926" y="1722501"/>
              <a:ext cx="1714500" cy="476250"/>
            </a:xfrm>
            <a:custGeom>
              <a:avLst/>
              <a:gdLst/>
              <a:ahLst/>
              <a:cxnLst/>
              <a:rect l="l" t="t" r="r" b="b"/>
              <a:pathLst>
                <a:path w="1714500" h="476250">
                  <a:moveTo>
                    <a:pt x="171450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1714500" y="47625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19926" y="2198751"/>
              <a:ext cx="1714500" cy="476250"/>
            </a:xfrm>
            <a:custGeom>
              <a:avLst/>
              <a:gdLst/>
              <a:ahLst/>
              <a:cxnLst/>
              <a:rect l="l" t="t" r="r" b="b"/>
              <a:pathLst>
                <a:path w="1714500" h="476250">
                  <a:moveTo>
                    <a:pt x="171450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1714500" y="47625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19926" y="2674874"/>
              <a:ext cx="1714500" cy="476250"/>
            </a:xfrm>
            <a:custGeom>
              <a:avLst/>
              <a:gdLst/>
              <a:ahLst/>
              <a:cxnLst/>
              <a:rect l="l" t="t" r="r" b="b"/>
              <a:pathLst>
                <a:path w="1714500" h="476250">
                  <a:moveTo>
                    <a:pt x="171450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1714500" y="47625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19926" y="3151251"/>
              <a:ext cx="1714500" cy="476250"/>
            </a:xfrm>
            <a:custGeom>
              <a:avLst/>
              <a:gdLst/>
              <a:ahLst/>
              <a:cxnLst/>
              <a:rect l="l" t="t" r="r" b="b"/>
              <a:pathLst>
                <a:path w="1714500" h="476250">
                  <a:moveTo>
                    <a:pt x="171450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1714500" y="47625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19926" y="3627501"/>
              <a:ext cx="1714500" cy="476250"/>
            </a:xfrm>
            <a:custGeom>
              <a:avLst/>
              <a:gdLst/>
              <a:ahLst/>
              <a:cxnLst/>
              <a:rect l="l" t="t" r="r" b="b"/>
              <a:pathLst>
                <a:path w="1714500" h="476250">
                  <a:moveTo>
                    <a:pt x="171450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1714500" y="47625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9926" y="4103624"/>
              <a:ext cx="1714500" cy="476250"/>
            </a:xfrm>
            <a:custGeom>
              <a:avLst/>
              <a:gdLst/>
              <a:ahLst/>
              <a:cxnLst/>
              <a:rect l="l" t="t" r="r" b="b"/>
              <a:pathLst>
                <a:path w="1714500" h="476250">
                  <a:moveTo>
                    <a:pt x="171450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1714500" y="47625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9926" y="4579874"/>
              <a:ext cx="1714500" cy="476250"/>
            </a:xfrm>
            <a:custGeom>
              <a:avLst/>
              <a:gdLst/>
              <a:ahLst/>
              <a:cxnLst/>
              <a:rect l="l" t="t" r="r" b="b"/>
              <a:pathLst>
                <a:path w="1714500" h="476250">
                  <a:moveTo>
                    <a:pt x="171450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1714500" y="47625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19926" y="5056251"/>
              <a:ext cx="1714500" cy="476250"/>
            </a:xfrm>
            <a:custGeom>
              <a:avLst/>
              <a:gdLst/>
              <a:ahLst/>
              <a:cxnLst/>
              <a:rect l="l" t="t" r="r" b="b"/>
              <a:pathLst>
                <a:path w="1714500" h="476250">
                  <a:moveTo>
                    <a:pt x="171450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1714500" y="47625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19926" y="5532437"/>
              <a:ext cx="1714500" cy="476250"/>
            </a:xfrm>
            <a:custGeom>
              <a:avLst/>
              <a:gdLst/>
              <a:ahLst/>
              <a:cxnLst/>
              <a:rect l="l" t="t" r="r" b="b"/>
              <a:pathLst>
                <a:path w="1714500" h="476250">
                  <a:moveTo>
                    <a:pt x="171450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1714500" y="47625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13576" y="2192400"/>
              <a:ext cx="1727200" cy="3346450"/>
            </a:xfrm>
            <a:custGeom>
              <a:avLst/>
              <a:gdLst/>
              <a:ahLst/>
              <a:cxnLst/>
              <a:rect l="l" t="t" r="r" b="b"/>
              <a:pathLst>
                <a:path w="1727200" h="3346450">
                  <a:moveTo>
                    <a:pt x="1727200" y="3333750"/>
                  </a:moveTo>
                  <a:lnTo>
                    <a:pt x="0" y="3333750"/>
                  </a:lnTo>
                  <a:lnTo>
                    <a:pt x="0" y="3346450"/>
                  </a:lnTo>
                  <a:lnTo>
                    <a:pt x="1727200" y="3346450"/>
                  </a:lnTo>
                  <a:lnTo>
                    <a:pt x="1727200" y="3333750"/>
                  </a:lnTo>
                  <a:close/>
                </a:path>
                <a:path w="1727200" h="3346450">
                  <a:moveTo>
                    <a:pt x="1727200" y="2857373"/>
                  </a:moveTo>
                  <a:lnTo>
                    <a:pt x="0" y="2857373"/>
                  </a:lnTo>
                  <a:lnTo>
                    <a:pt x="0" y="2870073"/>
                  </a:lnTo>
                  <a:lnTo>
                    <a:pt x="1727200" y="2870073"/>
                  </a:lnTo>
                  <a:lnTo>
                    <a:pt x="1727200" y="2857373"/>
                  </a:lnTo>
                  <a:close/>
                </a:path>
                <a:path w="1727200" h="3346450">
                  <a:moveTo>
                    <a:pt x="1727200" y="2381123"/>
                  </a:moveTo>
                  <a:lnTo>
                    <a:pt x="0" y="2381123"/>
                  </a:lnTo>
                  <a:lnTo>
                    <a:pt x="0" y="2393823"/>
                  </a:lnTo>
                  <a:lnTo>
                    <a:pt x="1727200" y="2393823"/>
                  </a:lnTo>
                  <a:lnTo>
                    <a:pt x="1727200" y="2381123"/>
                  </a:lnTo>
                  <a:close/>
                </a:path>
                <a:path w="1727200" h="3346450">
                  <a:moveTo>
                    <a:pt x="1727200" y="1905000"/>
                  </a:moveTo>
                  <a:lnTo>
                    <a:pt x="0" y="1905000"/>
                  </a:lnTo>
                  <a:lnTo>
                    <a:pt x="0" y="1917700"/>
                  </a:lnTo>
                  <a:lnTo>
                    <a:pt x="1727200" y="1917700"/>
                  </a:lnTo>
                  <a:lnTo>
                    <a:pt x="1727200" y="1905000"/>
                  </a:lnTo>
                  <a:close/>
                </a:path>
                <a:path w="1727200" h="3346450">
                  <a:moveTo>
                    <a:pt x="1727200" y="1428750"/>
                  </a:moveTo>
                  <a:lnTo>
                    <a:pt x="0" y="1428750"/>
                  </a:lnTo>
                  <a:lnTo>
                    <a:pt x="0" y="1441450"/>
                  </a:lnTo>
                  <a:lnTo>
                    <a:pt x="1727200" y="1441450"/>
                  </a:lnTo>
                  <a:lnTo>
                    <a:pt x="1727200" y="1428750"/>
                  </a:lnTo>
                  <a:close/>
                </a:path>
                <a:path w="1727200" h="3346450">
                  <a:moveTo>
                    <a:pt x="1727200" y="952373"/>
                  </a:moveTo>
                  <a:lnTo>
                    <a:pt x="0" y="952373"/>
                  </a:lnTo>
                  <a:lnTo>
                    <a:pt x="0" y="965073"/>
                  </a:lnTo>
                  <a:lnTo>
                    <a:pt x="1727200" y="965073"/>
                  </a:lnTo>
                  <a:lnTo>
                    <a:pt x="1727200" y="952373"/>
                  </a:lnTo>
                  <a:close/>
                </a:path>
                <a:path w="1727200" h="3346450">
                  <a:moveTo>
                    <a:pt x="1727200" y="476250"/>
                  </a:moveTo>
                  <a:lnTo>
                    <a:pt x="0" y="476250"/>
                  </a:lnTo>
                  <a:lnTo>
                    <a:pt x="0" y="488950"/>
                  </a:lnTo>
                  <a:lnTo>
                    <a:pt x="1727200" y="488950"/>
                  </a:lnTo>
                  <a:lnTo>
                    <a:pt x="1727200" y="476250"/>
                  </a:lnTo>
                  <a:close/>
                </a:path>
                <a:path w="1727200" h="3346450">
                  <a:moveTo>
                    <a:pt x="17272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727200" y="12700"/>
                  </a:lnTo>
                  <a:lnTo>
                    <a:pt x="1727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13576" y="1716151"/>
              <a:ext cx="1727200" cy="4298950"/>
            </a:xfrm>
            <a:custGeom>
              <a:avLst/>
              <a:gdLst/>
              <a:ahLst/>
              <a:cxnLst/>
              <a:rect l="l" t="t" r="r" b="b"/>
              <a:pathLst>
                <a:path w="1727200" h="4298950">
                  <a:moveTo>
                    <a:pt x="6350" y="0"/>
                  </a:moveTo>
                  <a:lnTo>
                    <a:pt x="6350" y="4298886"/>
                  </a:lnTo>
                </a:path>
                <a:path w="1727200" h="4298950">
                  <a:moveTo>
                    <a:pt x="1720850" y="0"/>
                  </a:moveTo>
                  <a:lnTo>
                    <a:pt x="1720850" y="4298886"/>
                  </a:lnTo>
                </a:path>
                <a:path w="1727200" h="4298950">
                  <a:moveTo>
                    <a:pt x="0" y="6350"/>
                  </a:moveTo>
                  <a:lnTo>
                    <a:pt x="1727200" y="6350"/>
                  </a:lnTo>
                </a:path>
                <a:path w="1727200" h="4298950">
                  <a:moveTo>
                    <a:pt x="0" y="4292536"/>
                  </a:moveTo>
                  <a:lnTo>
                    <a:pt x="1727200" y="429253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46392" y="1827022"/>
              <a:ext cx="402590" cy="394970"/>
            </a:xfrm>
            <a:custGeom>
              <a:avLst/>
              <a:gdLst/>
              <a:ahLst/>
              <a:cxnLst/>
              <a:rect l="l" t="t" r="r" b="b"/>
              <a:pathLst>
                <a:path w="402590" h="394969">
                  <a:moveTo>
                    <a:pt x="402335" y="0"/>
                  </a:moveTo>
                  <a:lnTo>
                    <a:pt x="363528" y="39479"/>
                  </a:lnTo>
                  <a:lnTo>
                    <a:pt x="319985" y="53931"/>
                  </a:lnTo>
                  <a:lnTo>
                    <a:pt x="264761" y="63402"/>
                  </a:lnTo>
                  <a:lnTo>
                    <a:pt x="201167" y="66801"/>
                  </a:lnTo>
                  <a:lnTo>
                    <a:pt x="137574" y="63402"/>
                  </a:lnTo>
                  <a:lnTo>
                    <a:pt x="82350" y="53931"/>
                  </a:lnTo>
                  <a:lnTo>
                    <a:pt x="38807" y="39479"/>
                  </a:lnTo>
                  <a:lnTo>
                    <a:pt x="10253" y="21138"/>
                  </a:lnTo>
                  <a:lnTo>
                    <a:pt x="0" y="0"/>
                  </a:lnTo>
                  <a:lnTo>
                    <a:pt x="0" y="328167"/>
                  </a:lnTo>
                  <a:lnTo>
                    <a:pt x="38807" y="367647"/>
                  </a:lnTo>
                  <a:lnTo>
                    <a:pt x="82350" y="382099"/>
                  </a:lnTo>
                  <a:lnTo>
                    <a:pt x="137574" y="391570"/>
                  </a:lnTo>
                  <a:lnTo>
                    <a:pt x="201167" y="394969"/>
                  </a:lnTo>
                  <a:lnTo>
                    <a:pt x="264761" y="391570"/>
                  </a:lnTo>
                  <a:lnTo>
                    <a:pt x="319985" y="382099"/>
                  </a:lnTo>
                  <a:lnTo>
                    <a:pt x="363528" y="367647"/>
                  </a:lnTo>
                  <a:lnTo>
                    <a:pt x="392082" y="349306"/>
                  </a:lnTo>
                  <a:lnTo>
                    <a:pt x="402335" y="328167"/>
                  </a:lnTo>
                  <a:lnTo>
                    <a:pt x="40233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46392" y="1760220"/>
              <a:ext cx="402590" cy="133985"/>
            </a:xfrm>
            <a:custGeom>
              <a:avLst/>
              <a:gdLst/>
              <a:ahLst/>
              <a:cxnLst/>
              <a:rect l="l" t="t" r="r" b="b"/>
              <a:pathLst>
                <a:path w="402590" h="133985">
                  <a:moveTo>
                    <a:pt x="201167" y="0"/>
                  </a:moveTo>
                  <a:lnTo>
                    <a:pt x="137574" y="3399"/>
                  </a:lnTo>
                  <a:lnTo>
                    <a:pt x="82350" y="12870"/>
                  </a:lnTo>
                  <a:lnTo>
                    <a:pt x="38807" y="27322"/>
                  </a:lnTo>
                  <a:lnTo>
                    <a:pt x="0" y="66801"/>
                  </a:lnTo>
                  <a:lnTo>
                    <a:pt x="10253" y="87940"/>
                  </a:lnTo>
                  <a:lnTo>
                    <a:pt x="38807" y="106281"/>
                  </a:lnTo>
                  <a:lnTo>
                    <a:pt x="82350" y="120733"/>
                  </a:lnTo>
                  <a:lnTo>
                    <a:pt x="137574" y="130204"/>
                  </a:lnTo>
                  <a:lnTo>
                    <a:pt x="201167" y="133603"/>
                  </a:lnTo>
                  <a:lnTo>
                    <a:pt x="264761" y="130204"/>
                  </a:lnTo>
                  <a:lnTo>
                    <a:pt x="319985" y="120733"/>
                  </a:lnTo>
                  <a:lnTo>
                    <a:pt x="363528" y="106281"/>
                  </a:lnTo>
                  <a:lnTo>
                    <a:pt x="392082" y="87940"/>
                  </a:lnTo>
                  <a:lnTo>
                    <a:pt x="402335" y="66801"/>
                  </a:lnTo>
                  <a:lnTo>
                    <a:pt x="392082" y="45663"/>
                  </a:lnTo>
                  <a:lnTo>
                    <a:pt x="363528" y="27322"/>
                  </a:lnTo>
                  <a:lnTo>
                    <a:pt x="319985" y="12870"/>
                  </a:lnTo>
                  <a:lnTo>
                    <a:pt x="264761" y="3399"/>
                  </a:lnTo>
                  <a:lnTo>
                    <a:pt x="201167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46392" y="1760220"/>
              <a:ext cx="402590" cy="462280"/>
            </a:xfrm>
            <a:custGeom>
              <a:avLst/>
              <a:gdLst/>
              <a:ahLst/>
              <a:cxnLst/>
              <a:rect l="l" t="t" r="r" b="b"/>
              <a:pathLst>
                <a:path w="402590" h="462280">
                  <a:moveTo>
                    <a:pt x="402335" y="66801"/>
                  </a:moveTo>
                  <a:lnTo>
                    <a:pt x="363528" y="106281"/>
                  </a:lnTo>
                  <a:lnTo>
                    <a:pt x="319985" y="120733"/>
                  </a:lnTo>
                  <a:lnTo>
                    <a:pt x="264761" y="130204"/>
                  </a:lnTo>
                  <a:lnTo>
                    <a:pt x="201167" y="133603"/>
                  </a:lnTo>
                  <a:lnTo>
                    <a:pt x="137574" y="130204"/>
                  </a:lnTo>
                  <a:lnTo>
                    <a:pt x="82350" y="120733"/>
                  </a:lnTo>
                  <a:lnTo>
                    <a:pt x="38807" y="106281"/>
                  </a:lnTo>
                  <a:lnTo>
                    <a:pt x="10253" y="87940"/>
                  </a:lnTo>
                  <a:lnTo>
                    <a:pt x="0" y="66801"/>
                  </a:lnTo>
                  <a:lnTo>
                    <a:pt x="10253" y="45663"/>
                  </a:lnTo>
                  <a:lnTo>
                    <a:pt x="38807" y="27322"/>
                  </a:lnTo>
                  <a:lnTo>
                    <a:pt x="82350" y="12870"/>
                  </a:lnTo>
                  <a:lnTo>
                    <a:pt x="137574" y="3399"/>
                  </a:lnTo>
                  <a:lnTo>
                    <a:pt x="201167" y="0"/>
                  </a:lnTo>
                  <a:lnTo>
                    <a:pt x="264761" y="3399"/>
                  </a:lnTo>
                  <a:lnTo>
                    <a:pt x="319985" y="12870"/>
                  </a:lnTo>
                  <a:lnTo>
                    <a:pt x="363528" y="27322"/>
                  </a:lnTo>
                  <a:lnTo>
                    <a:pt x="392082" y="45663"/>
                  </a:lnTo>
                  <a:lnTo>
                    <a:pt x="402335" y="66801"/>
                  </a:lnTo>
                  <a:close/>
                </a:path>
                <a:path w="402590" h="462280">
                  <a:moveTo>
                    <a:pt x="402335" y="66801"/>
                  </a:moveTo>
                  <a:lnTo>
                    <a:pt x="402335" y="394969"/>
                  </a:lnTo>
                  <a:lnTo>
                    <a:pt x="392082" y="416108"/>
                  </a:lnTo>
                  <a:lnTo>
                    <a:pt x="363528" y="434449"/>
                  </a:lnTo>
                  <a:lnTo>
                    <a:pt x="319985" y="448901"/>
                  </a:lnTo>
                  <a:lnTo>
                    <a:pt x="264761" y="458372"/>
                  </a:lnTo>
                  <a:lnTo>
                    <a:pt x="201167" y="461771"/>
                  </a:lnTo>
                  <a:lnTo>
                    <a:pt x="137574" y="458372"/>
                  </a:lnTo>
                  <a:lnTo>
                    <a:pt x="82350" y="448901"/>
                  </a:lnTo>
                  <a:lnTo>
                    <a:pt x="38807" y="434449"/>
                  </a:lnTo>
                  <a:lnTo>
                    <a:pt x="10253" y="416108"/>
                  </a:lnTo>
                  <a:lnTo>
                    <a:pt x="0" y="394969"/>
                  </a:lnTo>
                  <a:lnTo>
                    <a:pt x="0" y="66801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16368" y="2288794"/>
              <a:ext cx="401320" cy="394970"/>
            </a:xfrm>
            <a:custGeom>
              <a:avLst/>
              <a:gdLst/>
              <a:ahLst/>
              <a:cxnLst/>
              <a:rect l="l" t="t" r="r" b="b"/>
              <a:pathLst>
                <a:path w="401320" h="394969">
                  <a:moveTo>
                    <a:pt x="400811" y="0"/>
                  </a:moveTo>
                  <a:lnTo>
                    <a:pt x="362163" y="39479"/>
                  </a:lnTo>
                  <a:lnTo>
                    <a:pt x="318790" y="53931"/>
                  </a:lnTo>
                  <a:lnTo>
                    <a:pt x="263773" y="63402"/>
                  </a:lnTo>
                  <a:lnTo>
                    <a:pt x="200405" y="66801"/>
                  </a:lnTo>
                  <a:lnTo>
                    <a:pt x="137038" y="63402"/>
                  </a:lnTo>
                  <a:lnTo>
                    <a:pt x="82021" y="53931"/>
                  </a:lnTo>
                  <a:lnTo>
                    <a:pt x="38648" y="39479"/>
                  </a:lnTo>
                  <a:lnTo>
                    <a:pt x="10210" y="21138"/>
                  </a:lnTo>
                  <a:lnTo>
                    <a:pt x="0" y="0"/>
                  </a:lnTo>
                  <a:lnTo>
                    <a:pt x="0" y="328167"/>
                  </a:lnTo>
                  <a:lnTo>
                    <a:pt x="38648" y="367592"/>
                  </a:lnTo>
                  <a:lnTo>
                    <a:pt x="82021" y="382062"/>
                  </a:lnTo>
                  <a:lnTo>
                    <a:pt x="137038" y="391558"/>
                  </a:lnTo>
                  <a:lnTo>
                    <a:pt x="200405" y="394969"/>
                  </a:lnTo>
                  <a:lnTo>
                    <a:pt x="263773" y="391558"/>
                  </a:lnTo>
                  <a:lnTo>
                    <a:pt x="318790" y="382062"/>
                  </a:lnTo>
                  <a:lnTo>
                    <a:pt x="362163" y="367592"/>
                  </a:lnTo>
                  <a:lnTo>
                    <a:pt x="390601" y="349258"/>
                  </a:lnTo>
                  <a:lnTo>
                    <a:pt x="400811" y="328167"/>
                  </a:lnTo>
                  <a:lnTo>
                    <a:pt x="40081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16368" y="2221992"/>
              <a:ext cx="401320" cy="133985"/>
            </a:xfrm>
            <a:custGeom>
              <a:avLst/>
              <a:gdLst/>
              <a:ahLst/>
              <a:cxnLst/>
              <a:rect l="l" t="t" r="r" b="b"/>
              <a:pathLst>
                <a:path w="401320" h="133985">
                  <a:moveTo>
                    <a:pt x="200405" y="0"/>
                  </a:moveTo>
                  <a:lnTo>
                    <a:pt x="137038" y="3411"/>
                  </a:lnTo>
                  <a:lnTo>
                    <a:pt x="82021" y="12907"/>
                  </a:lnTo>
                  <a:lnTo>
                    <a:pt x="38648" y="27377"/>
                  </a:lnTo>
                  <a:lnTo>
                    <a:pt x="0" y="66802"/>
                  </a:lnTo>
                  <a:lnTo>
                    <a:pt x="10210" y="87940"/>
                  </a:lnTo>
                  <a:lnTo>
                    <a:pt x="38648" y="106281"/>
                  </a:lnTo>
                  <a:lnTo>
                    <a:pt x="82021" y="120733"/>
                  </a:lnTo>
                  <a:lnTo>
                    <a:pt x="137038" y="130204"/>
                  </a:lnTo>
                  <a:lnTo>
                    <a:pt x="200405" y="133604"/>
                  </a:lnTo>
                  <a:lnTo>
                    <a:pt x="263773" y="130204"/>
                  </a:lnTo>
                  <a:lnTo>
                    <a:pt x="318790" y="120733"/>
                  </a:lnTo>
                  <a:lnTo>
                    <a:pt x="362163" y="106281"/>
                  </a:lnTo>
                  <a:lnTo>
                    <a:pt x="390601" y="87940"/>
                  </a:lnTo>
                  <a:lnTo>
                    <a:pt x="400811" y="66802"/>
                  </a:lnTo>
                  <a:lnTo>
                    <a:pt x="390601" y="45711"/>
                  </a:lnTo>
                  <a:lnTo>
                    <a:pt x="362163" y="27377"/>
                  </a:lnTo>
                  <a:lnTo>
                    <a:pt x="318790" y="12907"/>
                  </a:lnTo>
                  <a:lnTo>
                    <a:pt x="263773" y="3411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16368" y="2221992"/>
              <a:ext cx="401320" cy="462280"/>
            </a:xfrm>
            <a:custGeom>
              <a:avLst/>
              <a:gdLst/>
              <a:ahLst/>
              <a:cxnLst/>
              <a:rect l="l" t="t" r="r" b="b"/>
              <a:pathLst>
                <a:path w="401320" h="462280">
                  <a:moveTo>
                    <a:pt x="400811" y="66802"/>
                  </a:moveTo>
                  <a:lnTo>
                    <a:pt x="362163" y="106281"/>
                  </a:lnTo>
                  <a:lnTo>
                    <a:pt x="318790" y="120733"/>
                  </a:lnTo>
                  <a:lnTo>
                    <a:pt x="263773" y="130204"/>
                  </a:lnTo>
                  <a:lnTo>
                    <a:pt x="200405" y="133604"/>
                  </a:lnTo>
                  <a:lnTo>
                    <a:pt x="137038" y="130204"/>
                  </a:lnTo>
                  <a:lnTo>
                    <a:pt x="82021" y="120733"/>
                  </a:lnTo>
                  <a:lnTo>
                    <a:pt x="38648" y="106281"/>
                  </a:lnTo>
                  <a:lnTo>
                    <a:pt x="10210" y="87940"/>
                  </a:lnTo>
                  <a:lnTo>
                    <a:pt x="0" y="66802"/>
                  </a:lnTo>
                  <a:lnTo>
                    <a:pt x="10210" y="45711"/>
                  </a:lnTo>
                  <a:lnTo>
                    <a:pt x="38648" y="27377"/>
                  </a:lnTo>
                  <a:lnTo>
                    <a:pt x="82021" y="12907"/>
                  </a:lnTo>
                  <a:lnTo>
                    <a:pt x="137038" y="3411"/>
                  </a:lnTo>
                  <a:lnTo>
                    <a:pt x="200405" y="0"/>
                  </a:lnTo>
                  <a:lnTo>
                    <a:pt x="263773" y="3411"/>
                  </a:lnTo>
                  <a:lnTo>
                    <a:pt x="318790" y="12907"/>
                  </a:lnTo>
                  <a:lnTo>
                    <a:pt x="362163" y="27377"/>
                  </a:lnTo>
                  <a:lnTo>
                    <a:pt x="390601" y="45711"/>
                  </a:lnTo>
                  <a:lnTo>
                    <a:pt x="400811" y="66802"/>
                  </a:lnTo>
                  <a:close/>
                </a:path>
                <a:path w="401320" h="462280">
                  <a:moveTo>
                    <a:pt x="400811" y="66802"/>
                  </a:moveTo>
                  <a:lnTo>
                    <a:pt x="400811" y="394970"/>
                  </a:lnTo>
                  <a:lnTo>
                    <a:pt x="390601" y="416060"/>
                  </a:lnTo>
                  <a:lnTo>
                    <a:pt x="362163" y="434394"/>
                  </a:lnTo>
                  <a:lnTo>
                    <a:pt x="318790" y="448864"/>
                  </a:lnTo>
                  <a:lnTo>
                    <a:pt x="263773" y="458360"/>
                  </a:lnTo>
                  <a:lnTo>
                    <a:pt x="200405" y="461772"/>
                  </a:lnTo>
                  <a:lnTo>
                    <a:pt x="137038" y="458360"/>
                  </a:lnTo>
                  <a:lnTo>
                    <a:pt x="82021" y="448864"/>
                  </a:lnTo>
                  <a:lnTo>
                    <a:pt x="38648" y="434394"/>
                  </a:lnTo>
                  <a:lnTo>
                    <a:pt x="10210" y="416060"/>
                  </a:lnTo>
                  <a:lnTo>
                    <a:pt x="0" y="394970"/>
                  </a:lnTo>
                  <a:lnTo>
                    <a:pt x="0" y="66802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35940" y="363728"/>
            <a:ext cx="6657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Bell-LaPadula label</a:t>
            </a:r>
            <a:r>
              <a:rPr sz="3600" spc="-130" dirty="0"/>
              <a:t> </a:t>
            </a:r>
            <a:r>
              <a:rPr sz="3600" dirty="0"/>
              <a:t>relationships</a:t>
            </a:r>
            <a:endParaRPr sz="3600"/>
          </a:p>
        </p:txBody>
      </p:sp>
      <p:sp>
        <p:nvSpPr>
          <p:cNvPr id="21" name="object 21"/>
          <p:cNvSpPr txBox="1"/>
          <p:nvPr/>
        </p:nvSpPr>
        <p:spPr>
          <a:xfrm>
            <a:off x="7612506" y="2314701"/>
            <a:ext cx="209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904990" y="2692654"/>
            <a:ext cx="461009" cy="521970"/>
            <a:chOff x="6904990" y="2692654"/>
            <a:chExt cx="461009" cy="521970"/>
          </a:xfrm>
        </p:grpSpPr>
        <p:sp>
          <p:nvSpPr>
            <p:cNvPr id="23" name="object 23"/>
            <p:cNvSpPr/>
            <p:nvPr/>
          </p:nvSpPr>
          <p:spPr>
            <a:xfrm>
              <a:off x="6934200" y="2788666"/>
              <a:ext cx="402590" cy="396875"/>
            </a:xfrm>
            <a:custGeom>
              <a:avLst/>
              <a:gdLst/>
              <a:ahLst/>
              <a:cxnLst/>
              <a:rect l="l" t="t" r="r" b="b"/>
              <a:pathLst>
                <a:path w="402590" h="396875">
                  <a:moveTo>
                    <a:pt x="402335" y="0"/>
                  </a:moveTo>
                  <a:lnTo>
                    <a:pt x="363528" y="39424"/>
                  </a:lnTo>
                  <a:lnTo>
                    <a:pt x="319985" y="53894"/>
                  </a:lnTo>
                  <a:lnTo>
                    <a:pt x="264761" y="63390"/>
                  </a:lnTo>
                  <a:lnTo>
                    <a:pt x="201168" y="66801"/>
                  </a:lnTo>
                  <a:lnTo>
                    <a:pt x="137574" y="63390"/>
                  </a:lnTo>
                  <a:lnTo>
                    <a:pt x="82350" y="53894"/>
                  </a:lnTo>
                  <a:lnTo>
                    <a:pt x="38807" y="39424"/>
                  </a:lnTo>
                  <a:lnTo>
                    <a:pt x="10253" y="21090"/>
                  </a:lnTo>
                  <a:lnTo>
                    <a:pt x="0" y="0"/>
                  </a:lnTo>
                  <a:lnTo>
                    <a:pt x="0" y="329692"/>
                  </a:lnTo>
                  <a:lnTo>
                    <a:pt x="38807" y="369171"/>
                  </a:lnTo>
                  <a:lnTo>
                    <a:pt x="82350" y="383623"/>
                  </a:lnTo>
                  <a:lnTo>
                    <a:pt x="137574" y="393094"/>
                  </a:lnTo>
                  <a:lnTo>
                    <a:pt x="201168" y="396494"/>
                  </a:lnTo>
                  <a:lnTo>
                    <a:pt x="264761" y="393094"/>
                  </a:lnTo>
                  <a:lnTo>
                    <a:pt x="319985" y="383623"/>
                  </a:lnTo>
                  <a:lnTo>
                    <a:pt x="363528" y="369171"/>
                  </a:lnTo>
                  <a:lnTo>
                    <a:pt x="392082" y="350830"/>
                  </a:lnTo>
                  <a:lnTo>
                    <a:pt x="402335" y="329692"/>
                  </a:lnTo>
                  <a:lnTo>
                    <a:pt x="40233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34200" y="2721864"/>
              <a:ext cx="402590" cy="133985"/>
            </a:xfrm>
            <a:custGeom>
              <a:avLst/>
              <a:gdLst/>
              <a:ahLst/>
              <a:cxnLst/>
              <a:rect l="l" t="t" r="r" b="b"/>
              <a:pathLst>
                <a:path w="402590" h="133985">
                  <a:moveTo>
                    <a:pt x="201168" y="0"/>
                  </a:moveTo>
                  <a:lnTo>
                    <a:pt x="137574" y="3399"/>
                  </a:lnTo>
                  <a:lnTo>
                    <a:pt x="82350" y="12870"/>
                  </a:lnTo>
                  <a:lnTo>
                    <a:pt x="38807" y="27322"/>
                  </a:lnTo>
                  <a:lnTo>
                    <a:pt x="0" y="66801"/>
                  </a:lnTo>
                  <a:lnTo>
                    <a:pt x="10253" y="87892"/>
                  </a:lnTo>
                  <a:lnTo>
                    <a:pt x="38807" y="106226"/>
                  </a:lnTo>
                  <a:lnTo>
                    <a:pt x="82350" y="120696"/>
                  </a:lnTo>
                  <a:lnTo>
                    <a:pt x="137574" y="130192"/>
                  </a:lnTo>
                  <a:lnTo>
                    <a:pt x="201168" y="133603"/>
                  </a:lnTo>
                  <a:lnTo>
                    <a:pt x="264761" y="130192"/>
                  </a:lnTo>
                  <a:lnTo>
                    <a:pt x="319985" y="120696"/>
                  </a:lnTo>
                  <a:lnTo>
                    <a:pt x="363528" y="106226"/>
                  </a:lnTo>
                  <a:lnTo>
                    <a:pt x="392082" y="87892"/>
                  </a:lnTo>
                  <a:lnTo>
                    <a:pt x="402335" y="66801"/>
                  </a:lnTo>
                  <a:lnTo>
                    <a:pt x="392082" y="45663"/>
                  </a:lnTo>
                  <a:lnTo>
                    <a:pt x="363528" y="27322"/>
                  </a:lnTo>
                  <a:lnTo>
                    <a:pt x="319985" y="12870"/>
                  </a:lnTo>
                  <a:lnTo>
                    <a:pt x="264761" y="3399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34200" y="2721864"/>
              <a:ext cx="402590" cy="463550"/>
            </a:xfrm>
            <a:custGeom>
              <a:avLst/>
              <a:gdLst/>
              <a:ahLst/>
              <a:cxnLst/>
              <a:rect l="l" t="t" r="r" b="b"/>
              <a:pathLst>
                <a:path w="402590" h="463550">
                  <a:moveTo>
                    <a:pt x="402335" y="66801"/>
                  </a:moveTo>
                  <a:lnTo>
                    <a:pt x="363528" y="106226"/>
                  </a:lnTo>
                  <a:lnTo>
                    <a:pt x="319985" y="120696"/>
                  </a:lnTo>
                  <a:lnTo>
                    <a:pt x="264761" y="130192"/>
                  </a:lnTo>
                  <a:lnTo>
                    <a:pt x="201168" y="133603"/>
                  </a:lnTo>
                  <a:lnTo>
                    <a:pt x="137574" y="130192"/>
                  </a:lnTo>
                  <a:lnTo>
                    <a:pt x="82350" y="120696"/>
                  </a:lnTo>
                  <a:lnTo>
                    <a:pt x="38807" y="106226"/>
                  </a:lnTo>
                  <a:lnTo>
                    <a:pt x="10253" y="87892"/>
                  </a:lnTo>
                  <a:lnTo>
                    <a:pt x="0" y="66801"/>
                  </a:lnTo>
                  <a:lnTo>
                    <a:pt x="10253" y="45663"/>
                  </a:lnTo>
                  <a:lnTo>
                    <a:pt x="38807" y="27322"/>
                  </a:lnTo>
                  <a:lnTo>
                    <a:pt x="82350" y="12870"/>
                  </a:lnTo>
                  <a:lnTo>
                    <a:pt x="137574" y="3399"/>
                  </a:lnTo>
                  <a:lnTo>
                    <a:pt x="201168" y="0"/>
                  </a:lnTo>
                  <a:lnTo>
                    <a:pt x="264761" y="3399"/>
                  </a:lnTo>
                  <a:lnTo>
                    <a:pt x="319985" y="12870"/>
                  </a:lnTo>
                  <a:lnTo>
                    <a:pt x="363528" y="27322"/>
                  </a:lnTo>
                  <a:lnTo>
                    <a:pt x="392082" y="45663"/>
                  </a:lnTo>
                  <a:lnTo>
                    <a:pt x="402335" y="66801"/>
                  </a:lnTo>
                  <a:close/>
                </a:path>
                <a:path w="402590" h="463550">
                  <a:moveTo>
                    <a:pt x="402335" y="66801"/>
                  </a:moveTo>
                  <a:lnTo>
                    <a:pt x="402335" y="396494"/>
                  </a:lnTo>
                  <a:lnTo>
                    <a:pt x="392082" y="417632"/>
                  </a:lnTo>
                  <a:lnTo>
                    <a:pt x="363528" y="435973"/>
                  </a:lnTo>
                  <a:lnTo>
                    <a:pt x="319985" y="450425"/>
                  </a:lnTo>
                  <a:lnTo>
                    <a:pt x="264761" y="459896"/>
                  </a:lnTo>
                  <a:lnTo>
                    <a:pt x="201168" y="463296"/>
                  </a:lnTo>
                  <a:lnTo>
                    <a:pt x="137574" y="459896"/>
                  </a:lnTo>
                  <a:lnTo>
                    <a:pt x="82350" y="450425"/>
                  </a:lnTo>
                  <a:lnTo>
                    <a:pt x="38807" y="435973"/>
                  </a:lnTo>
                  <a:lnTo>
                    <a:pt x="10253" y="417632"/>
                  </a:lnTo>
                  <a:lnTo>
                    <a:pt x="0" y="396494"/>
                  </a:lnTo>
                  <a:lnTo>
                    <a:pt x="0" y="66801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031481" y="2814955"/>
            <a:ext cx="209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487157" y="3160522"/>
            <a:ext cx="459740" cy="520700"/>
            <a:chOff x="7487157" y="3160522"/>
            <a:chExt cx="459740" cy="520700"/>
          </a:xfrm>
        </p:grpSpPr>
        <p:sp>
          <p:nvSpPr>
            <p:cNvPr id="28" name="object 28"/>
            <p:cNvSpPr/>
            <p:nvPr/>
          </p:nvSpPr>
          <p:spPr>
            <a:xfrm>
              <a:off x="7516367" y="3256534"/>
              <a:ext cx="401320" cy="394970"/>
            </a:xfrm>
            <a:custGeom>
              <a:avLst/>
              <a:gdLst/>
              <a:ahLst/>
              <a:cxnLst/>
              <a:rect l="l" t="t" r="r" b="b"/>
              <a:pathLst>
                <a:path w="401320" h="394970">
                  <a:moveTo>
                    <a:pt x="400811" y="0"/>
                  </a:moveTo>
                  <a:lnTo>
                    <a:pt x="362163" y="39479"/>
                  </a:lnTo>
                  <a:lnTo>
                    <a:pt x="318790" y="53931"/>
                  </a:lnTo>
                  <a:lnTo>
                    <a:pt x="263773" y="63402"/>
                  </a:lnTo>
                  <a:lnTo>
                    <a:pt x="200405" y="66801"/>
                  </a:lnTo>
                  <a:lnTo>
                    <a:pt x="137038" y="63402"/>
                  </a:lnTo>
                  <a:lnTo>
                    <a:pt x="82021" y="53931"/>
                  </a:lnTo>
                  <a:lnTo>
                    <a:pt x="38648" y="39479"/>
                  </a:lnTo>
                  <a:lnTo>
                    <a:pt x="10210" y="21138"/>
                  </a:lnTo>
                  <a:lnTo>
                    <a:pt x="0" y="0"/>
                  </a:lnTo>
                  <a:lnTo>
                    <a:pt x="0" y="328167"/>
                  </a:lnTo>
                  <a:lnTo>
                    <a:pt x="38648" y="367592"/>
                  </a:lnTo>
                  <a:lnTo>
                    <a:pt x="82021" y="382062"/>
                  </a:lnTo>
                  <a:lnTo>
                    <a:pt x="137038" y="391558"/>
                  </a:lnTo>
                  <a:lnTo>
                    <a:pt x="200405" y="394969"/>
                  </a:lnTo>
                  <a:lnTo>
                    <a:pt x="263773" y="391558"/>
                  </a:lnTo>
                  <a:lnTo>
                    <a:pt x="318790" y="382062"/>
                  </a:lnTo>
                  <a:lnTo>
                    <a:pt x="362163" y="367592"/>
                  </a:lnTo>
                  <a:lnTo>
                    <a:pt x="390601" y="349258"/>
                  </a:lnTo>
                  <a:lnTo>
                    <a:pt x="400811" y="328167"/>
                  </a:lnTo>
                  <a:lnTo>
                    <a:pt x="40081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516367" y="3189732"/>
              <a:ext cx="401320" cy="133985"/>
            </a:xfrm>
            <a:custGeom>
              <a:avLst/>
              <a:gdLst/>
              <a:ahLst/>
              <a:cxnLst/>
              <a:rect l="l" t="t" r="r" b="b"/>
              <a:pathLst>
                <a:path w="401320" h="133985">
                  <a:moveTo>
                    <a:pt x="200405" y="0"/>
                  </a:moveTo>
                  <a:lnTo>
                    <a:pt x="137038" y="3411"/>
                  </a:lnTo>
                  <a:lnTo>
                    <a:pt x="82021" y="12907"/>
                  </a:lnTo>
                  <a:lnTo>
                    <a:pt x="38648" y="27377"/>
                  </a:lnTo>
                  <a:lnTo>
                    <a:pt x="0" y="66801"/>
                  </a:lnTo>
                  <a:lnTo>
                    <a:pt x="10210" y="87940"/>
                  </a:lnTo>
                  <a:lnTo>
                    <a:pt x="38648" y="106281"/>
                  </a:lnTo>
                  <a:lnTo>
                    <a:pt x="82021" y="120733"/>
                  </a:lnTo>
                  <a:lnTo>
                    <a:pt x="137038" y="130204"/>
                  </a:lnTo>
                  <a:lnTo>
                    <a:pt x="200405" y="133603"/>
                  </a:lnTo>
                  <a:lnTo>
                    <a:pt x="263773" y="130204"/>
                  </a:lnTo>
                  <a:lnTo>
                    <a:pt x="318790" y="120733"/>
                  </a:lnTo>
                  <a:lnTo>
                    <a:pt x="362163" y="106281"/>
                  </a:lnTo>
                  <a:lnTo>
                    <a:pt x="390601" y="87940"/>
                  </a:lnTo>
                  <a:lnTo>
                    <a:pt x="400811" y="66801"/>
                  </a:lnTo>
                  <a:lnTo>
                    <a:pt x="390601" y="45711"/>
                  </a:lnTo>
                  <a:lnTo>
                    <a:pt x="362163" y="27377"/>
                  </a:lnTo>
                  <a:lnTo>
                    <a:pt x="318790" y="12907"/>
                  </a:lnTo>
                  <a:lnTo>
                    <a:pt x="263773" y="3411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516367" y="3189732"/>
              <a:ext cx="401320" cy="462280"/>
            </a:xfrm>
            <a:custGeom>
              <a:avLst/>
              <a:gdLst/>
              <a:ahLst/>
              <a:cxnLst/>
              <a:rect l="l" t="t" r="r" b="b"/>
              <a:pathLst>
                <a:path w="401320" h="462279">
                  <a:moveTo>
                    <a:pt x="400811" y="66801"/>
                  </a:moveTo>
                  <a:lnTo>
                    <a:pt x="362163" y="106281"/>
                  </a:lnTo>
                  <a:lnTo>
                    <a:pt x="318790" y="120733"/>
                  </a:lnTo>
                  <a:lnTo>
                    <a:pt x="263773" y="130204"/>
                  </a:lnTo>
                  <a:lnTo>
                    <a:pt x="200405" y="133603"/>
                  </a:lnTo>
                  <a:lnTo>
                    <a:pt x="137038" y="130204"/>
                  </a:lnTo>
                  <a:lnTo>
                    <a:pt x="82021" y="120733"/>
                  </a:lnTo>
                  <a:lnTo>
                    <a:pt x="38648" y="106281"/>
                  </a:lnTo>
                  <a:lnTo>
                    <a:pt x="10210" y="87940"/>
                  </a:lnTo>
                  <a:lnTo>
                    <a:pt x="0" y="66801"/>
                  </a:lnTo>
                  <a:lnTo>
                    <a:pt x="10210" y="45711"/>
                  </a:lnTo>
                  <a:lnTo>
                    <a:pt x="38648" y="27377"/>
                  </a:lnTo>
                  <a:lnTo>
                    <a:pt x="82021" y="12907"/>
                  </a:lnTo>
                  <a:lnTo>
                    <a:pt x="137038" y="3411"/>
                  </a:lnTo>
                  <a:lnTo>
                    <a:pt x="200405" y="0"/>
                  </a:lnTo>
                  <a:lnTo>
                    <a:pt x="263773" y="3411"/>
                  </a:lnTo>
                  <a:lnTo>
                    <a:pt x="318790" y="12907"/>
                  </a:lnTo>
                  <a:lnTo>
                    <a:pt x="362163" y="27377"/>
                  </a:lnTo>
                  <a:lnTo>
                    <a:pt x="390601" y="45711"/>
                  </a:lnTo>
                  <a:lnTo>
                    <a:pt x="400811" y="66801"/>
                  </a:lnTo>
                  <a:close/>
                </a:path>
                <a:path w="401320" h="462279">
                  <a:moveTo>
                    <a:pt x="400811" y="66801"/>
                  </a:moveTo>
                  <a:lnTo>
                    <a:pt x="400811" y="394969"/>
                  </a:lnTo>
                  <a:lnTo>
                    <a:pt x="390601" y="416060"/>
                  </a:lnTo>
                  <a:lnTo>
                    <a:pt x="362163" y="434394"/>
                  </a:lnTo>
                  <a:lnTo>
                    <a:pt x="318790" y="448864"/>
                  </a:lnTo>
                  <a:lnTo>
                    <a:pt x="263773" y="458360"/>
                  </a:lnTo>
                  <a:lnTo>
                    <a:pt x="200405" y="461771"/>
                  </a:lnTo>
                  <a:lnTo>
                    <a:pt x="137038" y="458360"/>
                  </a:lnTo>
                  <a:lnTo>
                    <a:pt x="82021" y="448864"/>
                  </a:lnTo>
                  <a:lnTo>
                    <a:pt x="38648" y="434394"/>
                  </a:lnTo>
                  <a:lnTo>
                    <a:pt x="10210" y="416060"/>
                  </a:lnTo>
                  <a:lnTo>
                    <a:pt x="0" y="394969"/>
                  </a:lnTo>
                  <a:lnTo>
                    <a:pt x="0" y="66801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612506" y="3281552"/>
            <a:ext cx="209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917181" y="3622294"/>
            <a:ext cx="461009" cy="520700"/>
            <a:chOff x="6917181" y="3622294"/>
            <a:chExt cx="461009" cy="520700"/>
          </a:xfrm>
        </p:grpSpPr>
        <p:sp>
          <p:nvSpPr>
            <p:cNvPr id="33" name="object 33"/>
            <p:cNvSpPr/>
            <p:nvPr/>
          </p:nvSpPr>
          <p:spPr>
            <a:xfrm>
              <a:off x="6946391" y="3718306"/>
              <a:ext cx="402590" cy="394970"/>
            </a:xfrm>
            <a:custGeom>
              <a:avLst/>
              <a:gdLst/>
              <a:ahLst/>
              <a:cxnLst/>
              <a:rect l="l" t="t" r="r" b="b"/>
              <a:pathLst>
                <a:path w="402590" h="394970">
                  <a:moveTo>
                    <a:pt x="402335" y="0"/>
                  </a:moveTo>
                  <a:lnTo>
                    <a:pt x="363528" y="39424"/>
                  </a:lnTo>
                  <a:lnTo>
                    <a:pt x="319985" y="53894"/>
                  </a:lnTo>
                  <a:lnTo>
                    <a:pt x="264761" y="63390"/>
                  </a:lnTo>
                  <a:lnTo>
                    <a:pt x="201167" y="66802"/>
                  </a:lnTo>
                  <a:lnTo>
                    <a:pt x="137574" y="63390"/>
                  </a:lnTo>
                  <a:lnTo>
                    <a:pt x="82350" y="53894"/>
                  </a:lnTo>
                  <a:lnTo>
                    <a:pt x="38807" y="39424"/>
                  </a:lnTo>
                  <a:lnTo>
                    <a:pt x="10253" y="21090"/>
                  </a:lnTo>
                  <a:lnTo>
                    <a:pt x="0" y="0"/>
                  </a:lnTo>
                  <a:lnTo>
                    <a:pt x="0" y="328168"/>
                  </a:lnTo>
                  <a:lnTo>
                    <a:pt x="38807" y="367592"/>
                  </a:lnTo>
                  <a:lnTo>
                    <a:pt x="82350" y="382062"/>
                  </a:lnTo>
                  <a:lnTo>
                    <a:pt x="137574" y="391558"/>
                  </a:lnTo>
                  <a:lnTo>
                    <a:pt x="201167" y="394970"/>
                  </a:lnTo>
                  <a:lnTo>
                    <a:pt x="264761" y="391558"/>
                  </a:lnTo>
                  <a:lnTo>
                    <a:pt x="319985" y="382062"/>
                  </a:lnTo>
                  <a:lnTo>
                    <a:pt x="363528" y="367592"/>
                  </a:lnTo>
                  <a:lnTo>
                    <a:pt x="392082" y="349258"/>
                  </a:lnTo>
                  <a:lnTo>
                    <a:pt x="402335" y="328168"/>
                  </a:lnTo>
                  <a:lnTo>
                    <a:pt x="40233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46391" y="3651504"/>
              <a:ext cx="402590" cy="133985"/>
            </a:xfrm>
            <a:custGeom>
              <a:avLst/>
              <a:gdLst/>
              <a:ahLst/>
              <a:cxnLst/>
              <a:rect l="l" t="t" r="r" b="b"/>
              <a:pathLst>
                <a:path w="402590" h="133985">
                  <a:moveTo>
                    <a:pt x="201167" y="0"/>
                  </a:moveTo>
                  <a:lnTo>
                    <a:pt x="137574" y="3399"/>
                  </a:lnTo>
                  <a:lnTo>
                    <a:pt x="82350" y="12870"/>
                  </a:lnTo>
                  <a:lnTo>
                    <a:pt x="38807" y="27322"/>
                  </a:lnTo>
                  <a:lnTo>
                    <a:pt x="0" y="66802"/>
                  </a:lnTo>
                  <a:lnTo>
                    <a:pt x="10253" y="87892"/>
                  </a:lnTo>
                  <a:lnTo>
                    <a:pt x="38807" y="106226"/>
                  </a:lnTo>
                  <a:lnTo>
                    <a:pt x="82350" y="120696"/>
                  </a:lnTo>
                  <a:lnTo>
                    <a:pt x="137574" y="130192"/>
                  </a:lnTo>
                  <a:lnTo>
                    <a:pt x="201167" y="133604"/>
                  </a:lnTo>
                  <a:lnTo>
                    <a:pt x="264761" y="130192"/>
                  </a:lnTo>
                  <a:lnTo>
                    <a:pt x="319985" y="120696"/>
                  </a:lnTo>
                  <a:lnTo>
                    <a:pt x="363528" y="106226"/>
                  </a:lnTo>
                  <a:lnTo>
                    <a:pt x="392082" y="87892"/>
                  </a:lnTo>
                  <a:lnTo>
                    <a:pt x="402335" y="66802"/>
                  </a:lnTo>
                  <a:lnTo>
                    <a:pt x="392082" y="45663"/>
                  </a:lnTo>
                  <a:lnTo>
                    <a:pt x="363528" y="27322"/>
                  </a:lnTo>
                  <a:lnTo>
                    <a:pt x="319985" y="12870"/>
                  </a:lnTo>
                  <a:lnTo>
                    <a:pt x="264761" y="3399"/>
                  </a:lnTo>
                  <a:lnTo>
                    <a:pt x="201167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946391" y="3651504"/>
              <a:ext cx="402590" cy="462280"/>
            </a:xfrm>
            <a:custGeom>
              <a:avLst/>
              <a:gdLst/>
              <a:ahLst/>
              <a:cxnLst/>
              <a:rect l="l" t="t" r="r" b="b"/>
              <a:pathLst>
                <a:path w="402590" h="462279">
                  <a:moveTo>
                    <a:pt x="402335" y="66802"/>
                  </a:moveTo>
                  <a:lnTo>
                    <a:pt x="363528" y="106226"/>
                  </a:lnTo>
                  <a:lnTo>
                    <a:pt x="319985" y="120696"/>
                  </a:lnTo>
                  <a:lnTo>
                    <a:pt x="264761" y="130192"/>
                  </a:lnTo>
                  <a:lnTo>
                    <a:pt x="201167" y="133604"/>
                  </a:lnTo>
                  <a:lnTo>
                    <a:pt x="137574" y="130192"/>
                  </a:lnTo>
                  <a:lnTo>
                    <a:pt x="82350" y="120696"/>
                  </a:lnTo>
                  <a:lnTo>
                    <a:pt x="38807" y="106226"/>
                  </a:lnTo>
                  <a:lnTo>
                    <a:pt x="10253" y="87892"/>
                  </a:lnTo>
                  <a:lnTo>
                    <a:pt x="0" y="66802"/>
                  </a:lnTo>
                  <a:lnTo>
                    <a:pt x="10253" y="45663"/>
                  </a:lnTo>
                  <a:lnTo>
                    <a:pt x="38807" y="27322"/>
                  </a:lnTo>
                  <a:lnTo>
                    <a:pt x="82350" y="12870"/>
                  </a:lnTo>
                  <a:lnTo>
                    <a:pt x="137574" y="3399"/>
                  </a:lnTo>
                  <a:lnTo>
                    <a:pt x="201167" y="0"/>
                  </a:lnTo>
                  <a:lnTo>
                    <a:pt x="264761" y="3399"/>
                  </a:lnTo>
                  <a:lnTo>
                    <a:pt x="319985" y="12870"/>
                  </a:lnTo>
                  <a:lnTo>
                    <a:pt x="363528" y="27322"/>
                  </a:lnTo>
                  <a:lnTo>
                    <a:pt x="392082" y="45663"/>
                  </a:lnTo>
                  <a:lnTo>
                    <a:pt x="402335" y="66802"/>
                  </a:lnTo>
                  <a:close/>
                </a:path>
                <a:path w="402590" h="462279">
                  <a:moveTo>
                    <a:pt x="402335" y="66802"/>
                  </a:moveTo>
                  <a:lnTo>
                    <a:pt x="402335" y="394970"/>
                  </a:lnTo>
                  <a:lnTo>
                    <a:pt x="392082" y="416060"/>
                  </a:lnTo>
                  <a:lnTo>
                    <a:pt x="363528" y="434394"/>
                  </a:lnTo>
                  <a:lnTo>
                    <a:pt x="319985" y="448864"/>
                  </a:lnTo>
                  <a:lnTo>
                    <a:pt x="264761" y="458360"/>
                  </a:lnTo>
                  <a:lnTo>
                    <a:pt x="201167" y="461772"/>
                  </a:lnTo>
                  <a:lnTo>
                    <a:pt x="137574" y="458360"/>
                  </a:lnTo>
                  <a:lnTo>
                    <a:pt x="82350" y="448864"/>
                  </a:lnTo>
                  <a:lnTo>
                    <a:pt x="38807" y="434394"/>
                  </a:lnTo>
                  <a:lnTo>
                    <a:pt x="10253" y="416060"/>
                  </a:lnTo>
                  <a:lnTo>
                    <a:pt x="0" y="394970"/>
                  </a:lnTo>
                  <a:lnTo>
                    <a:pt x="0" y="66802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051675" y="3743705"/>
            <a:ext cx="1955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487157" y="4088638"/>
            <a:ext cx="459740" cy="520700"/>
            <a:chOff x="7487157" y="4088638"/>
            <a:chExt cx="459740" cy="520700"/>
          </a:xfrm>
        </p:grpSpPr>
        <p:sp>
          <p:nvSpPr>
            <p:cNvPr id="38" name="object 38"/>
            <p:cNvSpPr/>
            <p:nvPr/>
          </p:nvSpPr>
          <p:spPr>
            <a:xfrm>
              <a:off x="7516367" y="4184650"/>
              <a:ext cx="401320" cy="394970"/>
            </a:xfrm>
            <a:custGeom>
              <a:avLst/>
              <a:gdLst/>
              <a:ahLst/>
              <a:cxnLst/>
              <a:rect l="l" t="t" r="r" b="b"/>
              <a:pathLst>
                <a:path w="401320" h="394970">
                  <a:moveTo>
                    <a:pt x="400811" y="0"/>
                  </a:moveTo>
                  <a:lnTo>
                    <a:pt x="362163" y="39479"/>
                  </a:lnTo>
                  <a:lnTo>
                    <a:pt x="318790" y="53931"/>
                  </a:lnTo>
                  <a:lnTo>
                    <a:pt x="263773" y="63402"/>
                  </a:lnTo>
                  <a:lnTo>
                    <a:pt x="200405" y="66801"/>
                  </a:lnTo>
                  <a:lnTo>
                    <a:pt x="137038" y="63402"/>
                  </a:lnTo>
                  <a:lnTo>
                    <a:pt x="82021" y="53931"/>
                  </a:lnTo>
                  <a:lnTo>
                    <a:pt x="38648" y="39479"/>
                  </a:lnTo>
                  <a:lnTo>
                    <a:pt x="10210" y="21138"/>
                  </a:lnTo>
                  <a:lnTo>
                    <a:pt x="0" y="0"/>
                  </a:lnTo>
                  <a:lnTo>
                    <a:pt x="0" y="328168"/>
                  </a:lnTo>
                  <a:lnTo>
                    <a:pt x="38648" y="367592"/>
                  </a:lnTo>
                  <a:lnTo>
                    <a:pt x="82021" y="382062"/>
                  </a:lnTo>
                  <a:lnTo>
                    <a:pt x="137038" y="391558"/>
                  </a:lnTo>
                  <a:lnTo>
                    <a:pt x="200405" y="394969"/>
                  </a:lnTo>
                  <a:lnTo>
                    <a:pt x="263773" y="391558"/>
                  </a:lnTo>
                  <a:lnTo>
                    <a:pt x="318790" y="382062"/>
                  </a:lnTo>
                  <a:lnTo>
                    <a:pt x="362163" y="367592"/>
                  </a:lnTo>
                  <a:lnTo>
                    <a:pt x="390601" y="349258"/>
                  </a:lnTo>
                  <a:lnTo>
                    <a:pt x="400811" y="328168"/>
                  </a:lnTo>
                  <a:lnTo>
                    <a:pt x="40081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516367" y="4117848"/>
              <a:ext cx="401320" cy="133985"/>
            </a:xfrm>
            <a:custGeom>
              <a:avLst/>
              <a:gdLst/>
              <a:ahLst/>
              <a:cxnLst/>
              <a:rect l="l" t="t" r="r" b="b"/>
              <a:pathLst>
                <a:path w="401320" h="133985">
                  <a:moveTo>
                    <a:pt x="200405" y="0"/>
                  </a:moveTo>
                  <a:lnTo>
                    <a:pt x="137038" y="3411"/>
                  </a:lnTo>
                  <a:lnTo>
                    <a:pt x="82021" y="12907"/>
                  </a:lnTo>
                  <a:lnTo>
                    <a:pt x="38648" y="27377"/>
                  </a:lnTo>
                  <a:lnTo>
                    <a:pt x="0" y="66801"/>
                  </a:lnTo>
                  <a:lnTo>
                    <a:pt x="10210" y="87940"/>
                  </a:lnTo>
                  <a:lnTo>
                    <a:pt x="38648" y="106281"/>
                  </a:lnTo>
                  <a:lnTo>
                    <a:pt x="82021" y="120733"/>
                  </a:lnTo>
                  <a:lnTo>
                    <a:pt x="137038" y="130204"/>
                  </a:lnTo>
                  <a:lnTo>
                    <a:pt x="200405" y="133603"/>
                  </a:lnTo>
                  <a:lnTo>
                    <a:pt x="263773" y="130204"/>
                  </a:lnTo>
                  <a:lnTo>
                    <a:pt x="318790" y="120733"/>
                  </a:lnTo>
                  <a:lnTo>
                    <a:pt x="362163" y="106281"/>
                  </a:lnTo>
                  <a:lnTo>
                    <a:pt x="390601" y="87940"/>
                  </a:lnTo>
                  <a:lnTo>
                    <a:pt x="400811" y="66801"/>
                  </a:lnTo>
                  <a:lnTo>
                    <a:pt x="390601" y="45711"/>
                  </a:lnTo>
                  <a:lnTo>
                    <a:pt x="362163" y="27377"/>
                  </a:lnTo>
                  <a:lnTo>
                    <a:pt x="318790" y="12907"/>
                  </a:lnTo>
                  <a:lnTo>
                    <a:pt x="263773" y="3411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516367" y="4117848"/>
              <a:ext cx="401320" cy="462280"/>
            </a:xfrm>
            <a:custGeom>
              <a:avLst/>
              <a:gdLst/>
              <a:ahLst/>
              <a:cxnLst/>
              <a:rect l="l" t="t" r="r" b="b"/>
              <a:pathLst>
                <a:path w="401320" h="462279">
                  <a:moveTo>
                    <a:pt x="400811" y="66801"/>
                  </a:moveTo>
                  <a:lnTo>
                    <a:pt x="362163" y="106281"/>
                  </a:lnTo>
                  <a:lnTo>
                    <a:pt x="318790" y="120733"/>
                  </a:lnTo>
                  <a:lnTo>
                    <a:pt x="263773" y="130204"/>
                  </a:lnTo>
                  <a:lnTo>
                    <a:pt x="200405" y="133603"/>
                  </a:lnTo>
                  <a:lnTo>
                    <a:pt x="137038" y="130204"/>
                  </a:lnTo>
                  <a:lnTo>
                    <a:pt x="82021" y="120733"/>
                  </a:lnTo>
                  <a:lnTo>
                    <a:pt x="38648" y="106281"/>
                  </a:lnTo>
                  <a:lnTo>
                    <a:pt x="10210" y="87940"/>
                  </a:lnTo>
                  <a:lnTo>
                    <a:pt x="0" y="66801"/>
                  </a:lnTo>
                  <a:lnTo>
                    <a:pt x="10210" y="45711"/>
                  </a:lnTo>
                  <a:lnTo>
                    <a:pt x="38648" y="27377"/>
                  </a:lnTo>
                  <a:lnTo>
                    <a:pt x="82021" y="12907"/>
                  </a:lnTo>
                  <a:lnTo>
                    <a:pt x="137038" y="3411"/>
                  </a:lnTo>
                  <a:lnTo>
                    <a:pt x="200405" y="0"/>
                  </a:lnTo>
                  <a:lnTo>
                    <a:pt x="263773" y="3411"/>
                  </a:lnTo>
                  <a:lnTo>
                    <a:pt x="318790" y="12907"/>
                  </a:lnTo>
                  <a:lnTo>
                    <a:pt x="362163" y="27377"/>
                  </a:lnTo>
                  <a:lnTo>
                    <a:pt x="390601" y="45711"/>
                  </a:lnTo>
                  <a:lnTo>
                    <a:pt x="400811" y="66801"/>
                  </a:lnTo>
                  <a:close/>
                </a:path>
                <a:path w="401320" h="462279">
                  <a:moveTo>
                    <a:pt x="400811" y="66801"/>
                  </a:moveTo>
                  <a:lnTo>
                    <a:pt x="400811" y="394969"/>
                  </a:lnTo>
                  <a:lnTo>
                    <a:pt x="390601" y="416060"/>
                  </a:lnTo>
                  <a:lnTo>
                    <a:pt x="362163" y="434394"/>
                  </a:lnTo>
                  <a:lnTo>
                    <a:pt x="318790" y="448864"/>
                  </a:lnTo>
                  <a:lnTo>
                    <a:pt x="263773" y="458360"/>
                  </a:lnTo>
                  <a:lnTo>
                    <a:pt x="200405" y="461771"/>
                  </a:lnTo>
                  <a:lnTo>
                    <a:pt x="137038" y="458360"/>
                  </a:lnTo>
                  <a:lnTo>
                    <a:pt x="82021" y="448864"/>
                  </a:lnTo>
                  <a:lnTo>
                    <a:pt x="38648" y="434394"/>
                  </a:lnTo>
                  <a:lnTo>
                    <a:pt x="10210" y="416060"/>
                  </a:lnTo>
                  <a:lnTo>
                    <a:pt x="0" y="394969"/>
                  </a:lnTo>
                  <a:lnTo>
                    <a:pt x="0" y="66801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627746" y="4210558"/>
            <a:ext cx="1809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918706" y="4588509"/>
            <a:ext cx="461009" cy="520700"/>
            <a:chOff x="6918706" y="4588509"/>
            <a:chExt cx="461009" cy="520700"/>
          </a:xfrm>
        </p:grpSpPr>
        <p:sp>
          <p:nvSpPr>
            <p:cNvPr id="43" name="object 43"/>
            <p:cNvSpPr/>
            <p:nvPr/>
          </p:nvSpPr>
          <p:spPr>
            <a:xfrm>
              <a:off x="6947916" y="4684521"/>
              <a:ext cx="402590" cy="394970"/>
            </a:xfrm>
            <a:custGeom>
              <a:avLst/>
              <a:gdLst/>
              <a:ahLst/>
              <a:cxnLst/>
              <a:rect l="l" t="t" r="r" b="b"/>
              <a:pathLst>
                <a:path w="402590" h="394970">
                  <a:moveTo>
                    <a:pt x="402335" y="0"/>
                  </a:moveTo>
                  <a:lnTo>
                    <a:pt x="363528" y="39424"/>
                  </a:lnTo>
                  <a:lnTo>
                    <a:pt x="319985" y="53894"/>
                  </a:lnTo>
                  <a:lnTo>
                    <a:pt x="264761" y="63390"/>
                  </a:lnTo>
                  <a:lnTo>
                    <a:pt x="201167" y="66801"/>
                  </a:lnTo>
                  <a:lnTo>
                    <a:pt x="137574" y="63390"/>
                  </a:lnTo>
                  <a:lnTo>
                    <a:pt x="82350" y="53894"/>
                  </a:lnTo>
                  <a:lnTo>
                    <a:pt x="38807" y="39424"/>
                  </a:lnTo>
                  <a:lnTo>
                    <a:pt x="10253" y="21090"/>
                  </a:lnTo>
                  <a:lnTo>
                    <a:pt x="0" y="0"/>
                  </a:lnTo>
                  <a:lnTo>
                    <a:pt x="0" y="328167"/>
                  </a:lnTo>
                  <a:lnTo>
                    <a:pt x="38807" y="367592"/>
                  </a:lnTo>
                  <a:lnTo>
                    <a:pt x="82350" y="382062"/>
                  </a:lnTo>
                  <a:lnTo>
                    <a:pt x="137574" y="391558"/>
                  </a:lnTo>
                  <a:lnTo>
                    <a:pt x="201167" y="394969"/>
                  </a:lnTo>
                  <a:lnTo>
                    <a:pt x="264761" y="391558"/>
                  </a:lnTo>
                  <a:lnTo>
                    <a:pt x="319985" y="382062"/>
                  </a:lnTo>
                  <a:lnTo>
                    <a:pt x="363528" y="367592"/>
                  </a:lnTo>
                  <a:lnTo>
                    <a:pt x="392082" y="349258"/>
                  </a:lnTo>
                  <a:lnTo>
                    <a:pt x="402335" y="328167"/>
                  </a:lnTo>
                  <a:lnTo>
                    <a:pt x="40233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947916" y="4617719"/>
              <a:ext cx="402590" cy="133985"/>
            </a:xfrm>
            <a:custGeom>
              <a:avLst/>
              <a:gdLst/>
              <a:ahLst/>
              <a:cxnLst/>
              <a:rect l="l" t="t" r="r" b="b"/>
              <a:pathLst>
                <a:path w="402590" h="133985">
                  <a:moveTo>
                    <a:pt x="201167" y="0"/>
                  </a:moveTo>
                  <a:lnTo>
                    <a:pt x="137574" y="3399"/>
                  </a:lnTo>
                  <a:lnTo>
                    <a:pt x="82350" y="12870"/>
                  </a:lnTo>
                  <a:lnTo>
                    <a:pt x="38807" y="27322"/>
                  </a:lnTo>
                  <a:lnTo>
                    <a:pt x="0" y="66801"/>
                  </a:lnTo>
                  <a:lnTo>
                    <a:pt x="10253" y="87892"/>
                  </a:lnTo>
                  <a:lnTo>
                    <a:pt x="38807" y="106226"/>
                  </a:lnTo>
                  <a:lnTo>
                    <a:pt x="82350" y="120696"/>
                  </a:lnTo>
                  <a:lnTo>
                    <a:pt x="137574" y="130192"/>
                  </a:lnTo>
                  <a:lnTo>
                    <a:pt x="201167" y="133603"/>
                  </a:lnTo>
                  <a:lnTo>
                    <a:pt x="264761" y="130192"/>
                  </a:lnTo>
                  <a:lnTo>
                    <a:pt x="319985" y="120696"/>
                  </a:lnTo>
                  <a:lnTo>
                    <a:pt x="363528" y="106226"/>
                  </a:lnTo>
                  <a:lnTo>
                    <a:pt x="392082" y="87892"/>
                  </a:lnTo>
                  <a:lnTo>
                    <a:pt x="402335" y="66801"/>
                  </a:lnTo>
                  <a:lnTo>
                    <a:pt x="392082" y="45663"/>
                  </a:lnTo>
                  <a:lnTo>
                    <a:pt x="363528" y="27322"/>
                  </a:lnTo>
                  <a:lnTo>
                    <a:pt x="319985" y="12870"/>
                  </a:lnTo>
                  <a:lnTo>
                    <a:pt x="264761" y="3399"/>
                  </a:lnTo>
                  <a:lnTo>
                    <a:pt x="201167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947916" y="4617719"/>
              <a:ext cx="402590" cy="462280"/>
            </a:xfrm>
            <a:custGeom>
              <a:avLst/>
              <a:gdLst/>
              <a:ahLst/>
              <a:cxnLst/>
              <a:rect l="l" t="t" r="r" b="b"/>
              <a:pathLst>
                <a:path w="402590" h="462279">
                  <a:moveTo>
                    <a:pt x="402335" y="66801"/>
                  </a:moveTo>
                  <a:lnTo>
                    <a:pt x="363528" y="106226"/>
                  </a:lnTo>
                  <a:lnTo>
                    <a:pt x="319985" y="120696"/>
                  </a:lnTo>
                  <a:lnTo>
                    <a:pt x="264761" y="130192"/>
                  </a:lnTo>
                  <a:lnTo>
                    <a:pt x="201167" y="133603"/>
                  </a:lnTo>
                  <a:lnTo>
                    <a:pt x="137574" y="130192"/>
                  </a:lnTo>
                  <a:lnTo>
                    <a:pt x="82350" y="120696"/>
                  </a:lnTo>
                  <a:lnTo>
                    <a:pt x="38807" y="106226"/>
                  </a:lnTo>
                  <a:lnTo>
                    <a:pt x="10253" y="87892"/>
                  </a:lnTo>
                  <a:lnTo>
                    <a:pt x="0" y="66801"/>
                  </a:lnTo>
                  <a:lnTo>
                    <a:pt x="10253" y="45663"/>
                  </a:lnTo>
                  <a:lnTo>
                    <a:pt x="38807" y="27322"/>
                  </a:lnTo>
                  <a:lnTo>
                    <a:pt x="82350" y="12870"/>
                  </a:lnTo>
                  <a:lnTo>
                    <a:pt x="137574" y="3399"/>
                  </a:lnTo>
                  <a:lnTo>
                    <a:pt x="201167" y="0"/>
                  </a:lnTo>
                  <a:lnTo>
                    <a:pt x="264761" y="3399"/>
                  </a:lnTo>
                  <a:lnTo>
                    <a:pt x="319985" y="12870"/>
                  </a:lnTo>
                  <a:lnTo>
                    <a:pt x="363528" y="27322"/>
                  </a:lnTo>
                  <a:lnTo>
                    <a:pt x="392082" y="45663"/>
                  </a:lnTo>
                  <a:lnTo>
                    <a:pt x="402335" y="66801"/>
                  </a:lnTo>
                  <a:close/>
                </a:path>
                <a:path w="402590" h="462279">
                  <a:moveTo>
                    <a:pt x="402335" y="66801"/>
                  </a:moveTo>
                  <a:lnTo>
                    <a:pt x="402335" y="394969"/>
                  </a:lnTo>
                  <a:lnTo>
                    <a:pt x="392082" y="416060"/>
                  </a:lnTo>
                  <a:lnTo>
                    <a:pt x="363528" y="434394"/>
                  </a:lnTo>
                  <a:lnTo>
                    <a:pt x="319985" y="448864"/>
                  </a:lnTo>
                  <a:lnTo>
                    <a:pt x="264761" y="458360"/>
                  </a:lnTo>
                  <a:lnTo>
                    <a:pt x="201167" y="461771"/>
                  </a:lnTo>
                  <a:lnTo>
                    <a:pt x="137574" y="458360"/>
                  </a:lnTo>
                  <a:lnTo>
                    <a:pt x="82350" y="448864"/>
                  </a:lnTo>
                  <a:lnTo>
                    <a:pt x="38807" y="434394"/>
                  </a:lnTo>
                  <a:lnTo>
                    <a:pt x="10253" y="416060"/>
                  </a:lnTo>
                  <a:lnTo>
                    <a:pt x="0" y="394969"/>
                  </a:lnTo>
                  <a:lnTo>
                    <a:pt x="0" y="66801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038213" y="4710125"/>
            <a:ext cx="22415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917181" y="5050282"/>
            <a:ext cx="1029335" cy="1021715"/>
            <a:chOff x="6917181" y="5050282"/>
            <a:chExt cx="1029335" cy="1021715"/>
          </a:xfrm>
        </p:grpSpPr>
        <p:sp>
          <p:nvSpPr>
            <p:cNvPr id="48" name="object 48"/>
            <p:cNvSpPr/>
            <p:nvPr/>
          </p:nvSpPr>
          <p:spPr>
            <a:xfrm>
              <a:off x="7516367" y="5146294"/>
              <a:ext cx="401320" cy="394970"/>
            </a:xfrm>
            <a:custGeom>
              <a:avLst/>
              <a:gdLst/>
              <a:ahLst/>
              <a:cxnLst/>
              <a:rect l="l" t="t" r="r" b="b"/>
              <a:pathLst>
                <a:path w="401320" h="394970">
                  <a:moveTo>
                    <a:pt x="400811" y="0"/>
                  </a:moveTo>
                  <a:lnTo>
                    <a:pt x="362163" y="39479"/>
                  </a:lnTo>
                  <a:lnTo>
                    <a:pt x="318790" y="53931"/>
                  </a:lnTo>
                  <a:lnTo>
                    <a:pt x="263773" y="63402"/>
                  </a:lnTo>
                  <a:lnTo>
                    <a:pt x="200405" y="66801"/>
                  </a:lnTo>
                  <a:lnTo>
                    <a:pt x="137038" y="63402"/>
                  </a:lnTo>
                  <a:lnTo>
                    <a:pt x="82021" y="53931"/>
                  </a:lnTo>
                  <a:lnTo>
                    <a:pt x="38648" y="39479"/>
                  </a:lnTo>
                  <a:lnTo>
                    <a:pt x="10210" y="21138"/>
                  </a:lnTo>
                  <a:lnTo>
                    <a:pt x="0" y="0"/>
                  </a:lnTo>
                  <a:lnTo>
                    <a:pt x="0" y="328167"/>
                  </a:lnTo>
                  <a:lnTo>
                    <a:pt x="38648" y="367592"/>
                  </a:lnTo>
                  <a:lnTo>
                    <a:pt x="82021" y="382062"/>
                  </a:lnTo>
                  <a:lnTo>
                    <a:pt x="137038" y="391558"/>
                  </a:lnTo>
                  <a:lnTo>
                    <a:pt x="200405" y="394969"/>
                  </a:lnTo>
                  <a:lnTo>
                    <a:pt x="263773" y="391558"/>
                  </a:lnTo>
                  <a:lnTo>
                    <a:pt x="318790" y="382062"/>
                  </a:lnTo>
                  <a:lnTo>
                    <a:pt x="362163" y="367592"/>
                  </a:lnTo>
                  <a:lnTo>
                    <a:pt x="390601" y="349258"/>
                  </a:lnTo>
                  <a:lnTo>
                    <a:pt x="400811" y="328167"/>
                  </a:lnTo>
                  <a:lnTo>
                    <a:pt x="40081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516367" y="5079492"/>
              <a:ext cx="401320" cy="133985"/>
            </a:xfrm>
            <a:custGeom>
              <a:avLst/>
              <a:gdLst/>
              <a:ahLst/>
              <a:cxnLst/>
              <a:rect l="l" t="t" r="r" b="b"/>
              <a:pathLst>
                <a:path w="401320" h="133985">
                  <a:moveTo>
                    <a:pt x="200405" y="0"/>
                  </a:moveTo>
                  <a:lnTo>
                    <a:pt x="137038" y="3411"/>
                  </a:lnTo>
                  <a:lnTo>
                    <a:pt x="82021" y="12907"/>
                  </a:lnTo>
                  <a:lnTo>
                    <a:pt x="38648" y="27377"/>
                  </a:lnTo>
                  <a:lnTo>
                    <a:pt x="0" y="66801"/>
                  </a:lnTo>
                  <a:lnTo>
                    <a:pt x="10210" y="87940"/>
                  </a:lnTo>
                  <a:lnTo>
                    <a:pt x="38648" y="106281"/>
                  </a:lnTo>
                  <a:lnTo>
                    <a:pt x="82021" y="120733"/>
                  </a:lnTo>
                  <a:lnTo>
                    <a:pt x="137038" y="130204"/>
                  </a:lnTo>
                  <a:lnTo>
                    <a:pt x="200405" y="133603"/>
                  </a:lnTo>
                  <a:lnTo>
                    <a:pt x="263773" y="130204"/>
                  </a:lnTo>
                  <a:lnTo>
                    <a:pt x="318790" y="120733"/>
                  </a:lnTo>
                  <a:lnTo>
                    <a:pt x="362163" y="106281"/>
                  </a:lnTo>
                  <a:lnTo>
                    <a:pt x="390601" y="87940"/>
                  </a:lnTo>
                  <a:lnTo>
                    <a:pt x="400811" y="66801"/>
                  </a:lnTo>
                  <a:lnTo>
                    <a:pt x="390601" y="45711"/>
                  </a:lnTo>
                  <a:lnTo>
                    <a:pt x="362163" y="27377"/>
                  </a:lnTo>
                  <a:lnTo>
                    <a:pt x="318790" y="12907"/>
                  </a:lnTo>
                  <a:lnTo>
                    <a:pt x="263773" y="3411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516367" y="5079492"/>
              <a:ext cx="401320" cy="462280"/>
            </a:xfrm>
            <a:custGeom>
              <a:avLst/>
              <a:gdLst/>
              <a:ahLst/>
              <a:cxnLst/>
              <a:rect l="l" t="t" r="r" b="b"/>
              <a:pathLst>
                <a:path w="401320" h="462279">
                  <a:moveTo>
                    <a:pt x="400811" y="66801"/>
                  </a:moveTo>
                  <a:lnTo>
                    <a:pt x="362163" y="106281"/>
                  </a:lnTo>
                  <a:lnTo>
                    <a:pt x="318790" y="120733"/>
                  </a:lnTo>
                  <a:lnTo>
                    <a:pt x="263773" y="130204"/>
                  </a:lnTo>
                  <a:lnTo>
                    <a:pt x="200405" y="133603"/>
                  </a:lnTo>
                  <a:lnTo>
                    <a:pt x="137038" y="130204"/>
                  </a:lnTo>
                  <a:lnTo>
                    <a:pt x="82021" y="120733"/>
                  </a:lnTo>
                  <a:lnTo>
                    <a:pt x="38648" y="106281"/>
                  </a:lnTo>
                  <a:lnTo>
                    <a:pt x="10210" y="87940"/>
                  </a:lnTo>
                  <a:lnTo>
                    <a:pt x="0" y="66801"/>
                  </a:lnTo>
                  <a:lnTo>
                    <a:pt x="10210" y="45711"/>
                  </a:lnTo>
                  <a:lnTo>
                    <a:pt x="38648" y="27377"/>
                  </a:lnTo>
                  <a:lnTo>
                    <a:pt x="82021" y="12907"/>
                  </a:lnTo>
                  <a:lnTo>
                    <a:pt x="137038" y="3411"/>
                  </a:lnTo>
                  <a:lnTo>
                    <a:pt x="200405" y="0"/>
                  </a:lnTo>
                  <a:lnTo>
                    <a:pt x="263773" y="3411"/>
                  </a:lnTo>
                  <a:lnTo>
                    <a:pt x="318790" y="12907"/>
                  </a:lnTo>
                  <a:lnTo>
                    <a:pt x="362163" y="27377"/>
                  </a:lnTo>
                  <a:lnTo>
                    <a:pt x="390601" y="45711"/>
                  </a:lnTo>
                  <a:lnTo>
                    <a:pt x="400811" y="66801"/>
                  </a:lnTo>
                  <a:close/>
                </a:path>
                <a:path w="401320" h="462279">
                  <a:moveTo>
                    <a:pt x="400811" y="66801"/>
                  </a:moveTo>
                  <a:lnTo>
                    <a:pt x="400811" y="394969"/>
                  </a:lnTo>
                  <a:lnTo>
                    <a:pt x="390601" y="416060"/>
                  </a:lnTo>
                  <a:lnTo>
                    <a:pt x="362163" y="434394"/>
                  </a:lnTo>
                  <a:lnTo>
                    <a:pt x="318790" y="448864"/>
                  </a:lnTo>
                  <a:lnTo>
                    <a:pt x="263773" y="458360"/>
                  </a:lnTo>
                  <a:lnTo>
                    <a:pt x="200405" y="461771"/>
                  </a:lnTo>
                  <a:lnTo>
                    <a:pt x="137038" y="458360"/>
                  </a:lnTo>
                  <a:lnTo>
                    <a:pt x="82021" y="448864"/>
                  </a:lnTo>
                  <a:lnTo>
                    <a:pt x="38648" y="434394"/>
                  </a:lnTo>
                  <a:lnTo>
                    <a:pt x="10210" y="416060"/>
                  </a:lnTo>
                  <a:lnTo>
                    <a:pt x="0" y="394969"/>
                  </a:lnTo>
                  <a:lnTo>
                    <a:pt x="0" y="66801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946391" y="5646166"/>
              <a:ext cx="402590" cy="396875"/>
            </a:xfrm>
            <a:custGeom>
              <a:avLst/>
              <a:gdLst/>
              <a:ahLst/>
              <a:cxnLst/>
              <a:rect l="l" t="t" r="r" b="b"/>
              <a:pathLst>
                <a:path w="402590" h="396875">
                  <a:moveTo>
                    <a:pt x="402335" y="0"/>
                  </a:moveTo>
                  <a:lnTo>
                    <a:pt x="363528" y="39452"/>
                  </a:lnTo>
                  <a:lnTo>
                    <a:pt x="319985" y="53913"/>
                  </a:lnTo>
                  <a:lnTo>
                    <a:pt x="264761" y="63396"/>
                  </a:lnTo>
                  <a:lnTo>
                    <a:pt x="201167" y="66802"/>
                  </a:lnTo>
                  <a:lnTo>
                    <a:pt x="137574" y="63396"/>
                  </a:lnTo>
                  <a:lnTo>
                    <a:pt x="82350" y="53913"/>
                  </a:lnTo>
                  <a:lnTo>
                    <a:pt x="38807" y="39452"/>
                  </a:lnTo>
                  <a:lnTo>
                    <a:pt x="10253" y="21114"/>
                  </a:lnTo>
                  <a:lnTo>
                    <a:pt x="0" y="0"/>
                  </a:lnTo>
                  <a:lnTo>
                    <a:pt x="0" y="329692"/>
                  </a:lnTo>
                  <a:lnTo>
                    <a:pt x="38807" y="369144"/>
                  </a:lnTo>
                  <a:lnTo>
                    <a:pt x="82350" y="383605"/>
                  </a:lnTo>
                  <a:lnTo>
                    <a:pt x="137574" y="393088"/>
                  </a:lnTo>
                  <a:lnTo>
                    <a:pt x="201167" y="396494"/>
                  </a:lnTo>
                  <a:lnTo>
                    <a:pt x="264761" y="393088"/>
                  </a:lnTo>
                  <a:lnTo>
                    <a:pt x="319985" y="383605"/>
                  </a:lnTo>
                  <a:lnTo>
                    <a:pt x="363528" y="369144"/>
                  </a:lnTo>
                  <a:lnTo>
                    <a:pt x="392082" y="350806"/>
                  </a:lnTo>
                  <a:lnTo>
                    <a:pt x="402335" y="329692"/>
                  </a:lnTo>
                  <a:lnTo>
                    <a:pt x="40233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946391" y="5579364"/>
              <a:ext cx="402590" cy="133985"/>
            </a:xfrm>
            <a:custGeom>
              <a:avLst/>
              <a:gdLst/>
              <a:ahLst/>
              <a:cxnLst/>
              <a:rect l="l" t="t" r="r" b="b"/>
              <a:pathLst>
                <a:path w="402590" h="133985">
                  <a:moveTo>
                    <a:pt x="201167" y="0"/>
                  </a:moveTo>
                  <a:lnTo>
                    <a:pt x="137574" y="3405"/>
                  </a:lnTo>
                  <a:lnTo>
                    <a:pt x="82350" y="12888"/>
                  </a:lnTo>
                  <a:lnTo>
                    <a:pt x="38807" y="27349"/>
                  </a:lnTo>
                  <a:lnTo>
                    <a:pt x="0" y="66802"/>
                  </a:lnTo>
                  <a:lnTo>
                    <a:pt x="10253" y="87916"/>
                  </a:lnTo>
                  <a:lnTo>
                    <a:pt x="38807" y="106254"/>
                  </a:lnTo>
                  <a:lnTo>
                    <a:pt x="82350" y="120715"/>
                  </a:lnTo>
                  <a:lnTo>
                    <a:pt x="137574" y="130198"/>
                  </a:lnTo>
                  <a:lnTo>
                    <a:pt x="201167" y="133604"/>
                  </a:lnTo>
                  <a:lnTo>
                    <a:pt x="264761" y="130198"/>
                  </a:lnTo>
                  <a:lnTo>
                    <a:pt x="319985" y="120715"/>
                  </a:lnTo>
                  <a:lnTo>
                    <a:pt x="363528" y="106254"/>
                  </a:lnTo>
                  <a:lnTo>
                    <a:pt x="392082" y="87916"/>
                  </a:lnTo>
                  <a:lnTo>
                    <a:pt x="402335" y="66802"/>
                  </a:lnTo>
                  <a:lnTo>
                    <a:pt x="392082" y="45687"/>
                  </a:lnTo>
                  <a:lnTo>
                    <a:pt x="363528" y="27349"/>
                  </a:lnTo>
                  <a:lnTo>
                    <a:pt x="319985" y="12888"/>
                  </a:lnTo>
                  <a:lnTo>
                    <a:pt x="264761" y="3405"/>
                  </a:lnTo>
                  <a:lnTo>
                    <a:pt x="201167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946391" y="5579364"/>
              <a:ext cx="402590" cy="463550"/>
            </a:xfrm>
            <a:custGeom>
              <a:avLst/>
              <a:gdLst/>
              <a:ahLst/>
              <a:cxnLst/>
              <a:rect l="l" t="t" r="r" b="b"/>
              <a:pathLst>
                <a:path w="402590" h="463550">
                  <a:moveTo>
                    <a:pt x="402335" y="66802"/>
                  </a:moveTo>
                  <a:lnTo>
                    <a:pt x="363528" y="106254"/>
                  </a:lnTo>
                  <a:lnTo>
                    <a:pt x="319985" y="120715"/>
                  </a:lnTo>
                  <a:lnTo>
                    <a:pt x="264761" y="130198"/>
                  </a:lnTo>
                  <a:lnTo>
                    <a:pt x="201167" y="133604"/>
                  </a:lnTo>
                  <a:lnTo>
                    <a:pt x="137574" y="130198"/>
                  </a:lnTo>
                  <a:lnTo>
                    <a:pt x="82350" y="120715"/>
                  </a:lnTo>
                  <a:lnTo>
                    <a:pt x="38807" y="106254"/>
                  </a:lnTo>
                  <a:lnTo>
                    <a:pt x="10253" y="87916"/>
                  </a:lnTo>
                  <a:lnTo>
                    <a:pt x="0" y="66802"/>
                  </a:lnTo>
                  <a:lnTo>
                    <a:pt x="10253" y="45687"/>
                  </a:lnTo>
                  <a:lnTo>
                    <a:pt x="38807" y="27349"/>
                  </a:lnTo>
                  <a:lnTo>
                    <a:pt x="82350" y="12888"/>
                  </a:lnTo>
                  <a:lnTo>
                    <a:pt x="137574" y="3405"/>
                  </a:lnTo>
                  <a:lnTo>
                    <a:pt x="201167" y="0"/>
                  </a:lnTo>
                  <a:lnTo>
                    <a:pt x="264761" y="3405"/>
                  </a:lnTo>
                  <a:lnTo>
                    <a:pt x="319985" y="12888"/>
                  </a:lnTo>
                  <a:lnTo>
                    <a:pt x="363528" y="27349"/>
                  </a:lnTo>
                  <a:lnTo>
                    <a:pt x="392082" y="45687"/>
                  </a:lnTo>
                  <a:lnTo>
                    <a:pt x="402335" y="66802"/>
                  </a:lnTo>
                  <a:close/>
                </a:path>
                <a:path w="402590" h="463550">
                  <a:moveTo>
                    <a:pt x="402335" y="66802"/>
                  </a:moveTo>
                  <a:lnTo>
                    <a:pt x="402335" y="396494"/>
                  </a:lnTo>
                  <a:lnTo>
                    <a:pt x="392082" y="417608"/>
                  </a:lnTo>
                  <a:lnTo>
                    <a:pt x="363528" y="435946"/>
                  </a:lnTo>
                  <a:lnTo>
                    <a:pt x="319985" y="450407"/>
                  </a:lnTo>
                  <a:lnTo>
                    <a:pt x="264761" y="459890"/>
                  </a:lnTo>
                  <a:lnTo>
                    <a:pt x="201167" y="463296"/>
                  </a:lnTo>
                  <a:lnTo>
                    <a:pt x="137574" y="459890"/>
                  </a:lnTo>
                  <a:lnTo>
                    <a:pt x="82350" y="450407"/>
                  </a:lnTo>
                  <a:lnTo>
                    <a:pt x="38807" y="435946"/>
                  </a:lnTo>
                  <a:lnTo>
                    <a:pt x="10253" y="417608"/>
                  </a:lnTo>
                  <a:lnTo>
                    <a:pt x="0" y="396494"/>
                  </a:lnTo>
                  <a:lnTo>
                    <a:pt x="0" y="66802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7100443" y="5172278"/>
            <a:ext cx="721995" cy="831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20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092190" y="1722882"/>
            <a:ext cx="500380" cy="2357755"/>
          </a:xfrm>
          <a:custGeom>
            <a:avLst/>
            <a:gdLst/>
            <a:ahLst/>
            <a:cxnLst/>
            <a:rect l="l" t="t" r="r" b="b"/>
            <a:pathLst>
              <a:path w="500379" h="2357754">
                <a:moveTo>
                  <a:pt x="499871" y="2357628"/>
                </a:moveTo>
                <a:lnTo>
                  <a:pt x="454942" y="2353432"/>
                </a:lnTo>
                <a:lnTo>
                  <a:pt x="412655" y="2341335"/>
                </a:lnTo>
                <a:lnTo>
                  <a:pt x="373718" y="2322072"/>
                </a:lnTo>
                <a:lnTo>
                  <a:pt x="338836" y="2296378"/>
                </a:lnTo>
                <a:lnTo>
                  <a:pt x="308713" y="2264986"/>
                </a:lnTo>
                <a:lnTo>
                  <a:pt x="284056" y="2228633"/>
                </a:lnTo>
                <a:lnTo>
                  <a:pt x="265571" y="2188053"/>
                </a:lnTo>
                <a:lnTo>
                  <a:pt x="253962" y="2143980"/>
                </a:lnTo>
                <a:lnTo>
                  <a:pt x="249936" y="2097150"/>
                </a:lnTo>
                <a:lnTo>
                  <a:pt x="249936" y="1439290"/>
                </a:lnTo>
                <a:lnTo>
                  <a:pt x="245909" y="1392461"/>
                </a:lnTo>
                <a:lnTo>
                  <a:pt x="234300" y="1348388"/>
                </a:lnTo>
                <a:lnTo>
                  <a:pt x="215815" y="1307808"/>
                </a:lnTo>
                <a:lnTo>
                  <a:pt x="191158" y="1271455"/>
                </a:lnTo>
                <a:lnTo>
                  <a:pt x="161036" y="1240063"/>
                </a:lnTo>
                <a:lnTo>
                  <a:pt x="126153" y="1214369"/>
                </a:lnTo>
                <a:lnTo>
                  <a:pt x="87216" y="1195106"/>
                </a:lnTo>
                <a:lnTo>
                  <a:pt x="44929" y="1183009"/>
                </a:lnTo>
                <a:lnTo>
                  <a:pt x="0" y="1178814"/>
                </a:lnTo>
                <a:lnTo>
                  <a:pt x="44929" y="1174618"/>
                </a:lnTo>
                <a:lnTo>
                  <a:pt x="87216" y="1162521"/>
                </a:lnTo>
                <a:lnTo>
                  <a:pt x="126153" y="1143258"/>
                </a:lnTo>
                <a:lnTo>
                  <a:pt x="161035" y="1117564"/>
                </a:lnTo>
                <a:lnTo>
                  <a:pt x="191158" y="1086172"/>
                </a:lnTo>
                <a:lnTo>
                  <a:pt x="215815" y="1049819"/>
                </a:lnTo>
                <a:lnTo>
                  <a:pt x="234300" y="1009239"/>
                </a:lnTo>
                <a:lnTo>
                  <a:pt x="245909" y="965166"/>
                </a:lnTo>
                <a:lnTo>
                  <a:pt x="249936" y="918337"/>
                </a:lnTo>
                <a:lnTo>
                  <a:pt x="249936" y="260476"/>
                </a:lnTo>
                <a:lnTo>
                  <a:pt x="253962" y="213647"/>
                </a:lnTo>
                <a:lnTo>
                  <a:pt x="265571" y="169574"/>
                </a:lnTo>
                <a:lnTo>
                  <a:pt x="284056" y="128994"/>
                </a:lnTo>
                <a:lnTo>
                  <a:pt x="308713" y="92641"/>
                </a:lnTo>
                <a:lnTo>
                  <a:pt x="338836" y="61249"/>
                </a:lnTo>
                <a:lnTo>
                  <a:pt x="373718" y="35555"/>
                </a:lnTo>
                <a:lnTo>
                  <a:pt x="412655" y="16292"/>
                </a:lnTo>
                <a:lnTo>
                  <a:pt x="454942" y="4195"/>
                </a:lnTo>
                <a:lnTo>
                  <a:pt x="499871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8436864" y="1709927"/>
            <a:ext cx="597535" cy="4312920"/>
            <a:chOff x="8436864" y="1709927"/>
            <a:chExt cx="597535" cy="4312920"/>
          </a:xfrm>
        </p:grpSpPr>
        <p:sp>
          <p:nvSpPr>
            <p:cNvPr id="57" name="object 57"/>
            <p:cNvSpPr/>
            <p:nvPr/>
          </p:nvSpPr>
          <p:spPr>
            <a:xfrm>
              <a:off x="8449818" y="1722881"/>
              <a:ext cx="571500" cy="4287520"/>
            </a:xfrm>
            <a:custGeom>
              <a:avLst/>
              <a:gdLst/>
              <a:ahLst/>
              <a:cxnLst/>
              <a:rect l="l" t="t" r="r" b="b"/>
              <a:pathLst>
                <a:path w="571500" h="4287520">
                  <a:moveTo>
                    <a:pt x="428625" y="0"/>
                  </a:moveTo>
                  <a:lnTo>
                    <a:pt x="142875" y="0"/>
                  </a:lnTo>
                  <a:lnTo>
                    <a:pt x="142875" y="4001261"/>
                  </a:lnTo>
                  <a:lnTo>
                    <a:pt x="0" y="4001261"/>
                  </a:lnTo>
                  <a:lnTo>
                    <a:pt x="285750" y="4287011"/>
                  </a:lnTo>
                  <a:lnTo>
                    <a:pt x="571500" y="4001261"/>
                  </a:lnTo>
                  <a:lnTo>
                    <a:pt x="428625" y="4001261"/>
                  </a:lnTo>
                  <a:lnTo>
                    <a:pt x="428625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449818" y="1722881"/>
              <a:ext cx="571500" cy="4287520"/>
            </a:xfrm>
            <a:custGeom>
              <a:avLst/>
              <a:gdLst/>
              <a:ahLst/>
              <a:cxnLst/>
              <a:rect l="l" t="t" r="r" b="b"/>
              <a:pathLst>
                <a:path w="571500" h="4287520">
                  <a:moveTo>
                    <a:pt x="428625" y="0"/>
                  </a:moveTo>
                  <a:lnTo>
                    <a:pt x="428625" y="4001261"/>
                  </a:lnTo>
                  <a:lnTo>
                    <a:pt x="571500" y="4001261"/>
                  </a:lnTo>
                  <a:lnTo>
                    <a:pt x="285750" y="4287011"/>
                  </a:lnTo>
                  <a:lnTo>
                    <a:pt x="0" y="4001261"/>
                  </a:lnTo>
                  <a:lnTo>
                    <a:pt x="142875" y="4001261"/>
                  </a:lnTo>
                  <a:lnTo>
                    <a:pt x="142875" y="0"/>
                  </a:lnTo>
                  <a:lnTo>
                    <a:pt x="428625" y="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8543976" y="3012439"/>
            <a:ext cx="366395" cy="156591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5" dirty="0">
                <a:latin typeface="Arial"/>
                <a:cs typeface="Arial"/>
              </a:rPr>
              <a:t>Dominance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347205" y="1119067"/>
            <a:ext cx="2277745" cy="1064895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675"/>
              </a:spcBef>
            </a:pPr>
            <a:r>
              <a:rPr sz="2400" dirty="0">
                <a:latin typeface="Arial"/>
                <a:cs typeface="Arial"/>
              </a:rPr>
              <a:t>Object </a:t>
            </a:r>
            <a:r>
              <a:rPr sz="2400" spc="-5" dirty="0">
                <a:latin typeface="Arial"/>
                <a:cs typeface="Arial"/>
              </a:rPr>
              <a:t>labels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baseline="24305" dirty="0">
                <a:latin typeface="Arial"/>
                <a:cs typeface="Arial"/>
              </a:rPr>
              <a:t>O</a:t>
            </a:r>
            <a:endParaRPr sz="2400" baseline="24305">
              <a:latin typeface="Arial"/>
              <a:cs typeface="Arial"/>
            </a:endParaRPr>
          </a:p>
          <a:p>
            <a:pPr marL="709295">
              <a:lnSpc>
                <a:spcPct val="100000"/>
              </a:lnSpc>
              <a:spcBef>
                <a:spcPts val="132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71627" y="2210561"/>
            <a:ext cx="6779895" cy="3814445"/>
            <a:chOff x="71627" y="2210561"/>
            <a:chExt cx="6779895" cy="3814445"/>
          </a:xfrm>
        </p:grpSpPr>
        <p:sp>
          <p:nvSpPr>
            <p:cNvPr id="62" name="object 62"/>
            <p:cNvSpPr/>
            <p:nvPr/>
          </p:nvSpPr>
          <p:spPr>
            <a:xfrm>
              <a:off x="5735574" y="3777995"/>
              <a:ext cx="1116330" cy="144780"/>
            </a:xfrm>
            <a:custGeom>
              <a:avLst/>
              <a:gdLst/>
              <a:ahLst/>
              <a:cxnLst/>
              <a:rect l="l" t="t" r="r" b="b"/>
              <a:pathLst>
                <a:path w="1116329" h="144779">
                  <a:moveTo>
                    <a:pt x="971169" y="0"/>
                  </a:moveTo>
                  <a:lnTo>
                    <a:pt x="971169" y="144779"/>
                  </a:lnTo>
                  <a:lnTo>
                    <a:pt x="1086993" y="86867"/>
                  </a:lnTo>
                  <a:lnTo>
                    <a:pt x="985647" y="86867"/>
                  </a:lnTo>
                  <a:lnTo>
                    <a:pt x="985647" y="57911"/>
                  </a:lnTo>
                  <a:lnTo>
                    <a:pt x="1086993" y="57911"/>
                  </a:lnTo>
                  <a:lnTo>
                    <a:pt x="971169" y="0"/>
                  </a:lnTo>
                  <a:close/>
                </a:path>
                <a:path w="1116329" h="144779">
                  <a:moveTo>
                    <a:pt x="971169" y="57911"/>
                  </a:moveTo>
                  <a:lnTo>
                    <a:pt x="0" y="57911"/>
                  </a:lnTo>
                  <a:lnTo>
                    <a:pt x="0" y="86867"/>
                  </a:lnTo>
                  <a:lnTo>
                    <a:pt x="971169" y="86867"/>
                  </a:lnTo>
                  <a:lnTo>
                    <a:pt x="971169" y="57911"/>
                  </a:lnTo>
                  <a:close/>
                </a:path>
                <a:path w="1116329" h="144779">
                  <a:moveTo>
                    <a:pt x="1086993" y="57911"/>
                  </a:moveTo>
                  <a:lnTo>
                    <a:pt x="985647" y="57911"/>
                  </a:lnTo>
                  <a:lnTo>
                    <a:pt x="985647" y="86867"/>
                  </a:lnTo>
                  <a:lnTo>
                    <a:pt x="1086993" y="86867"/>
                  </a:lnTo>
                  <a:lnTo>
                    <a:pt x="1115949" y="72389"/>
                  </a:lnTo>
                  <a:lnTo>
                    <a:pt x="1086993" y="57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948933" y="3652265"/>
              <a:ext cx="500380" cy="2357755"/>
            </a:xfrm>
            <a:custGeom>
              <a:avLst/>
              <a:gdLst/>
              <a:ahLst/>
              <a:cxnLst/>
              <a:rect l="l" t="t" r="r" b="b"/>
              <a:pathLst>
                <a:path w="500379" h="2357754">
                  <a:moveTo>
                    <a:pt x="499871" y="2357627"/>
                  </a:moveTo>
                  <a:lnTo>
                    <a:pt x="454942" y="2353430"/>
                  </a:lnTo>
                  <a:lnTo>
                    <a:pt x="412655" y="2341329"/>
                  </a:lnTo>
                  <a:lnTo>
                    <a:pt x="373718" y="2322060"/>
                  </a:lnTo>
                  <a:lnTo>
                    <a:pt x="338836" y="2296359"/>
                  </a:lnTo>
                  <a:lnTo>
                    <a:pt x="308713" y="2264961"/>
                  </a:lnTo>
                  <a:lnTo>
                    <a:pt x="284056" y="2228603"/>
                  </a:lnTo>
                  <a:lnTo>
                    <a:pt x="265571" y="2188020"/>
                  </a:lnTo>
                  <a:lnTo>
                    <a:pt x="253962" y="2143949"/>
                  </a:lnTo>
                  <a:lnTo>
                    <a:pt x="249936" y="2097125"/>
                  </a:lnTo>
                  <a:lnTo>
                    <a:pt x="249936" y="1439290"/>
                  </a:lnTo>
                  <a:lnTo>
                    <a:pt x="245909" y="1392461"/>
                  </a:lnTo>
                  <a:lnTo>
                    <a:pt x="234300" y="1348388"/>
                  </a:lnTo>
                  <a:lnTo>
                    <a:pt x="215815" y="1307808"/>
                  </a:lnTo>
                  <a:lnTo>
                    <a:pt x="191158" y="1271455"/>
                  </a:lnTo>
                  <a:lnTo>
                    <a:pt x="161036" y="1240063"/>
                  </a:lnTo>
                  <a:lnTo>
                    <a:pt x="126153" y="1214369"/>
                  </a:lnTo>
                  <a:lnTo>
                    <a:pt x="87216" y="1195106"/>
                  </a:lnTo>
                  <a:lnTo>
                    <a:pt x="44929" y="1183009"/>
                  </a:lnTo>
                  <a:lnTo>
                    <a:pt x="0" y="1178813"/>
                  </a:lnTo>
                  <a:lnTo>
                    <a:pt x="44929" y="1174618"/>
                  </a:lnTo>
                  <a:lnTo>
                    <a:pt x="87216" y="1162521"/>
                  </a:lnTo>
                  <a:lnTo>
                    <a:pt x="126153" y="1143258"/>
                  </a:lnTo>
                  <a:lnTo>
                    <a:pt x="161035" y="1117564"/>
                  </a:lnTo>
                  <a:lnTo>
                    <a:pt x="191158" y="1086172"/>
                  </a:lnTo>
                  <a:lnTo>
                    <a:pt x="215815" y="1049819"/>
                  </a:lnTo>
                  <a:lnTo>
                    <a:pt x="234300" y="1009239"/>
                  </a:lnTo>
                  <a:lnTo>
                    <a:pt x="245909" y="965166"/>
                  </a:lnTo>
                  <a:lnTo>
                    <a:pt x="249936" y="918336"/>
                  </a:lnTo>
                  <a:lnTo>
                    <a:pt x="249936" y="260476"/>
                  </a:lnTo>
                  <a:lnTo>
                    <a:pt x="253962" y="213647"/>
                  </a:lnTo>
                  <a:lnTo>
                    <a:pt x="265571" y="169574"/>
                  </a:lnTo>
                  <a:lnTo>
                    <a:pt x="284056" y="128994"/>
                  </a:lnTo>
                  <a:lnTo>
                    <a:pt x="308713" y="92641"/>
                  </a:lnTo>
                  <a:lnTo>
                    <a:pt x="338836" y="61249"/>
                  </a:lnTo>
                  <a:lnTo>
                    <a:pt x="373718" y="35555"/>
                  </a:lnTo>
                  <a:lnTo>
                    <a:pt x="412655" y="16292"/>
                  </a:lnTo>
                  <a:lnTo>
                    <a:pt x="454942" y="4195"/>
                  </a:lnTo>
                  <a:lnTo>
                    <a:pt x="499871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14527" y="2210561"/>
              <a:ext cx="144780" cy="3780154"/>
            </a:xfrm>
            <a:custGeom>
              <a:avLst/>
              <a:gdLst/>
              <a:ahLst/>
              <a:cxnLst/>
              <a:rect l="l" t="t" r="r" b="b"/>
              <a:pathLst>
                <a:path w="144779" h="3780154">
                  <a:moveTo>
                    <a:pt x="57912" y="3635057"/>
                  </a:moveTo>
                  <a:lnTo>
                    <a:pt x="0" y="3635057"/>
                  </a:lnTo>
                  <a:lnTo>
                    <a:pt x="72390" y="3779837"/>
                  </a:lnTo>
                  <a:lnTo>
                    <a:pt x="137534" y="3649548"/>
                  </a:lnTo>
                  <a:lnTo>
                    <a:pt x="57912" y="3649548"/>
                  </a:lnTo>
                  <a:lnTo>
                    <a:pt x="57912" y="3635057"/>
                  </a:lnTo>
                  <a:close/>
                </a:path>
                <a:path w="144779" h="3780154">
                  <a:moveTo>
                    <a:pt x="86867" y="130301"/>
                  </a:moveTo>
                  <a:lnTo>
                    <a:pt x="57912" y="130301"/>
                  </a:lnTo>
                  <a:lnTo>
                    <a:pt x="57912" y="3649548"/>
                  </a:lnTo>
                  <a:lnTo>
                    <a:pt x="86867" y="3649548"/>
                  </a:lnTo>
                  <a:lnTo>
                    <a:pt x="86867" y="130301"/>
                  </a:lnTo>
                  <a:close/>
                </a:path>
                <a:path w="144779" h="3780154">
                  <a:moveTo>
                    <a:pt x="144779" y="3635057"/>
                  </a:moveTo>
                  <a:lnTo>
                    <a:pt x="86867" y="3635057"/>
                  </a:lnTo>
                  <a:lnTo>
                    <a:pt x="86867" y="3649548"/>
                  </a:lnTo>
                  <a:lnTo>
                    <a:pt x="137534" y="3649548"/>
                  </a:lnTo>
                  <a:lnTo>
                    <a:pt x="144779" y="3635057"/>
                  </a:lnTo>
                  <a:close/>
                </a:path>
                <a:path w="144779" h="3780154">
                  <a:moveTo>
                    <a:pt x="72390" y="0"/>
                  </a:moveTo>
                  <a:lnTo>
                    <a:pt x="0" y="144779"/>
                  </a:lnTo>
                  <a:lnTo>
                    <a:pt x="57912" y="144779"/>
                  </a:lnTo>
                  <a:lnTo>
                    <a:pt x="57912" y="130301"/>
                  </a:lnTo>
                  <a:lnTo>
                    <a:pt x="137541" y="130301"/>
                  </a:lnTo>
                  <a:lnTo>
                    <a:pt x="72390" y="0"/>
                  </a:lnTo>
                  <a:close/>
                </a:path>
                <a:path w="144779" h="3780154">
                  <a:moveTo>
                    <a:pt x="137541" y="130301"/>
                  </a:moveTo>
                  <a:lnTo>
                    <a:pt x="86867" y="130301"/>
                  </a:lnTo>
                  <a:lnTo>
                    <a:pt x="86867" y="144779"/>
                  </a:lnTo>
                  <a:lnTo>
                    <a:pt x="144779" y="144779"/>
                  </a:lnTo>
                  <a:lnTo>
                    <a:pt x="137541" y="130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1627" y="4582667"/>
              <a:ext cx="2214880" cy="370840"/>
            </a:xfrm>
            <a:custGeom>
              <a:avLst/>
              <a:gdLst/>
              <a:ahLst/>
              <a:cxnLst/>
              <a:rect l="l" t="t" r="r" b="b"/>
              <a:pathLst>
                <a:path w="2214880" h="370839">
                  <a:moveTo>
                    <a:pt x="2214372" y="0"/>
                  </a:moveTo>
                  <a:lnTo>
                    <a:pt x="0" y="0"/>
                  </a:lnTo>
                  <a:lnTo>
                    <a:pt x="0" y="370331"/>
                  </a:lnTo>
                  <a:lnTo>
                    <a:pt x="2214372" y="370331"/>
                  </a:lnTo>
                  <a:lnTo>
                    <a:pt x="2214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99263" y="3643706"/>
            <a:ext cx="5808345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9860">
              <a:lnSpc>
                <a:spcPts val="213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Subject </a:t>
            </a:r>
            <a:r>
              <a:rPr sz="2400" dirty="0">
                <a:latin typeface="Arial"/>
                <a:cs typeface="Arial"/>
              </a:rPr>
              <a:t>Current </a:t>
            </a:r>
            <a:r>
              <a:rPr sz="2400" spc="-5" dirty="0">
                <a:latin typeface="Arial"/>
                <a:cs typeface="Arial"/>
              </a:rPr>
              <a:t>label L</a:t>
            </a:r>
            <a:r>
              <a:rPr sz="2400" spc="-7" baseline="24305" dirty="0">
                <a:latin typeface="Arial"/>
                <a:cs typeface="Arial"/>
              </a:rPr>
              <a:t>SC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</a:t>
            </a:r>
            <a:r>
              <a:rPr sz="2400" spc="-15" baseline="24305" dirty="0">
                <a:latin typeface="Arial"/>
                <a:cs typeface="Arial"/>
              </a:rPr>
              <a:t>O</a:t>
            </a:r>
            <a:endParaRPr sz="2400" baseline="24305">
              <a:latin typeface="Arial"/>
              <a:cs typeface="Arial"/>
            </a:endParaRPr>
          </a:p>
          <a:p>
            <a:pPr marR="186690" algn="r">
              <a:lnSpc>
                <a:spcPts val="1175"/>
              </a:lnSpc>
            </a:pPr>
            <a:r>
              <a:rPr sz="1600" spc="-5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tabLst>
                <a:tab pos="4113529" algn="l"/>
              </a:tabLst>
            </a:pPr>
            <a:r>
              <a:rPr sz="3600" spc="-7" baseline="1157" dirty="0">
                <a:latin typeface="Arial"/>
                <a:cs typeface="Arial"/>
              </a:rPr>
              <a:t>Possible</a:t>
            </a:r>
            <a:r>
              <a:rPr sz="3600" spc="52" baseline="1157" dirty="0">
                <a:latin typeface="Arial"/>
                <a:cs typeface="Arial"/>
              </a:rPr>
              <a:t> </a:t>
            </a:r>
            <a:r>
              <a:rPr sz="3600" spc="-15" baseline="1157" dirty="0">
                <a:latin typeface="Arial"/>
                <a:cs typeface="Arial"/>
              </a:rPr>
              <a:t>L</a:t>
            </a:r>
            <a:r>
              <a:rPr sz="2400" spc="-15" baseline="27777" dirty="0">
                <a:latin typeface="Arial"/>
                <a:cs typeface="Arial"/>
              </a:rPr>
              <a:t>SC	</a:t>
            </a:r>
            <a:r>
              <a:rPr sz="2400" spc="-5" dirty="0">
                <a:latin typeface="Arial"/>
                <a:cs typeface="Arial"/>
              </a:rPr>
              <a:t>read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access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39140" y="2125135"/>
            <a:ext cx="5299710" cy="94361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35"/>
              </a:spcBef>
            </a:pPr>
            <a:r>
              <a:rPr sz="2400" spc="-5" dirty="0">
                <a:latin typeface="Arial"/>
                <a:cs typeface="Arial"/>
              </a:rPr>
              <a:t>Subject </a:t>
            </a:r>
            <a:r>
              <a:rPr sz="2400" dirty="0">
                <a:latin typeface="Arial"/>
                <a:cs typeface="Arial"/>
              </a:rPr>
              <a:t>Max </a:t>
            </a:r>
            <a:r>
              <a:rPr sz="2400" spc="-5" dirty="0">
                <a:latin typeface="Arial"/>
                <a:cs typeface="Arial"/>
              </a:rPr>
              <a:t>label (clearance)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baseline="24305" dirty="0">
                <a:latin typeface="Arial"/>
                <a:cs typeface="Arial"/>
              </a:rPr>
              <a:t>SM</a:t>
            </a:r>
            <a:endParaRPr sz="2400" baseline="24305">
              <a:latin typeface="Arial"/>
              <a:cs typeface="Arial"/>
            </a:endParaRPr>
          </a:p>
          <a:p>
            <a:pPr marL="3583940">
              <a:lnSpc>
                <a:spcPct val="100000"/>
              </a:lnSpc>
              <a:spcBef>
                <a:spcPts val="730"/>
              </a:spcBef>
            </a:pPr>
            <a:r>
              <a:rPr sz="2400" spc="-5" dirty="0">
                <a:latin typeface="Arial"/>
                <a:cs typeface="Arial"/>
              </a:rPr>
              <a:t>write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access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240791" y="2819400"/>
            <a:ext cx="6302375" cy="1511935"/>
            <a:chOff x="240791" y="2819400"/>
            <a:chExt cx="6302375" cy="1511935"/>
          </a:xfrm>
        </p:grpSpPr>
        <p:sp>
          <p:nvSpPr>
            <p:cNvPr id="69" name="object 69"/>
            <p:cNvSpPr/>
            <p:nvPr/>
          </p:nvSpPr>
          <p:spPr>
            <a:xfrm>
              <a:off x="758190" y="4106417"/>
              <a:ext cx="5784850" cy="0"/>
            </a:xfrm>
            <a:custGeom>
              <a:avLst/>
              <a:gdLst/>
              <a:ahLst/>
              <a:cxnLst/>
              <a:rect l="l" t="t" r="r" b="b"/>
              <a:pathLst>
                <a:path w="5784850">
                  <a:moveTo>
                    <a:pt x="0" y="0"/>
                  </a:moveTo>
                  <a:lnTo>
                    <a:pt x="5784850" y="0"/>
                  </a:lnTo>
                </a:path>
              </a:pathLst>
            </a:custGeom>
            <a:ln w="1981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791" y="2819400"/>
              <a:ext cx="1511808" cy="1511808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314706" y="2177795"/>
            <a:ext cx="7410450" cy="3839210"/>
            <a:chOff x="314706" y="2177795"/>
            <a:chExt cx="7410450" cy="3839210"/>
          </a:xfrm>
        </p:grpSpPr>
        <p:sp>
          <p:nvSpPr>
            <p:cNvPr id="72" name="object 72"/>
            <p:cNvSpPr/>
            <p:nvPr/>
          </p:nvSpPr>
          <p:spPr>
            <a:xfrm>
              <a:off x="5586221" y="2383535"/>
              <a:ext cx="1727200" cy="144780"/>
            </a:xfrm>
            <a:custGeom>
              <a:avLst/>
              <a:gdLst/>
              <a:ahLst/>
              <a:cxnLst/>
              <a:rect l="l" t="t" r="r" b="b"/>
              <a:pathLst>
                <a:path w="1727200" h="144780">
                  <a:moveTo>
                    <a:pt x="1582420" y="0"/>
                  </a:moveTo>
                  <a:lnTo>
                    <a:pt x="1582420" y="144779"/>
                  </a:lnTo>
                  <a:lnTo>
                    <a:pt x="1698244" y="86867"/>
                  </a:lnTo>
                  <a:lnTo>
                    <a:pt x="1596898" y="86867"/>
                  </a:lnTo>
                  <a:lnTo>
                    <a:pt x="1596898" y="57912"/>
                  </a:lnTo>
                  <a:lnTo>
                    <a:pt x="1698244" y="57912"/>
                  </a:lnTo>
                  <a:lnTo>
                    <a:pt x="1582420" y="0"/>
                  </a:lnTo>
                  <a:close/>
                </a:path>
                <a:path w="1727200" h="144780">
                  <a:moveTo>
                    <a:pt x="1582420" y="57912"/>
                  </a:moveTo>
                  <a:lnTo>
                    <a:pt x="0" y="57912"/>
                  </a:lnTo>
                  <a:lnTo>
                    <a:pt x="0" y="86867"/>
                  </a:lnTo>
                  <a:lnTo>
                    <a:pt x="1582420" y="86867"/>
                  </a:lnTo>
                  <a:lnTo>
                    <a:pt x="1582420" y="57912"/>
                  </a:lnTo>
                  <a:close/>
                </a:path>
                <a:path w="1727200" h="144780">
                  <a:moveTo>
                    <a:pt x="1698244" y="57912"/>
                  </a:moveTo>
                  <a:lnTo>
                    <a:pt x="1596898" y="57912"/>
                  </a:lnTo>
                  <a:lnTo>
                    <a:pt x="1596898" y="86867"/>
                  </a:lnTo>
                  <a:lnTo>
                    <a:pt x="1698244" y="86867"/>
                  </a:lnTo>
                  <a:lnTo>
                    <a:pt x="1727200" y="72389"/>
                  </a:lnTo>
                  <a:lnTo>
                    <a:pt x="1698244" y="57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14706" y="2187701"/>
              <a:ext cx="6219190" cy="3819525"/>
            </a:xfrm>
            <a:custGeom>
              <a:avLst/>
              <a:gdLst/>
              <a:ahLst/>
              <a:cxnLst/>
              <a:rect l="l" t="t" r="r" b="b"/>
              <a:pathLst>
                <a:path w="6219190" h="3819525">
                  <a:moveTo>
                    <a:pt x="0" y="0"/>
                  </a:moveTo>
                  <a:lnTo>
                    <a:pt x="6164326" y="0"/>
                  </a:lnTo>
                </a:path>
                <a:path w="6219190" h="3819525">
                  <a:moveTo>
                    <a:pt x="54864" y="3819144"/>
                  </a:moveTo>
                  <a:lnTo>
                    <a:pt x="6219063" y="3819144"/>
                  </a:lnTo>
                </a:path>
              </a:pathLst>
            </a:custGeom>
            <a:ln w="1981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315962" y="3742181"/>
              <a:ext cx="396240" cy="297180"/>
            </a:xfrm>
            <a:custGeom>
              <a:avLst/>
              <a:gdLst/>
              <a:ahLst/>
              <a:cxnLst/>
              <a:rect l="l" t="t" r="r" b="b"/>
              <a:pathLst>
                <a:path w="396240" h="297179">
                  <a:moveTo>
                    <a:pt x="198120" y="0"/>
                  </a:moveTo>
                  <a:lnTo>
                    <a:pt x="138049" y="99060"/>
                  </a:lnTo>
                  <a:lnTo>
                    <a:pt x="0" y="113538"/>
                  </a:lnTo>
                  <a:lnTo>
                    <a:pt x="100965" y="189230"/>
                  </a:lnTo>
                  <a:lnTo>
                    <a:pt x="75692" y="297180"/>
                  </a:lnTo>
                  <a:lnTo>
                    <a:pt x="198120" y="244856"/>
                  </a:lnTo>
                  <a:lnTo>
                    <a:pt x="320548" y="297180"/>
                  </a:lnTo>
                  <a:lnTo>
                    <a:pt x="295275" y="189230"/>
                  </a:lnTo>
                  <a:lnTo>
                    <a:pt x="396240" y="113538"/>
                  </a:lnTo>
                  <a:lnTo>
                    <a:pt x="258191" y="99060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315962" y="3742181"/>
              <a:ext cx="396240" cy="297180"/>
            </a:xfrm>
            <a:custGeom>
              <a:avLst/>
              <a:gdLst/>
              <a:ahLst/>
              <a:cxnLst/>
              <a:rect l="l" t="t" r="r" b="b"/>
              <a:pathLst>
                <a:path w="396240" h="297179">
                  <a:moveTo>
                    <a:pt x="0" y="113538"/>
                  </a:moveTo>
                  <a:lnTo>
                    <a:pt x="138049" y="99060"/>
                  </a:lnTo>
                  <a:lnTo>
                    <a:pt x="198120" y="0"/>
                  </a:lnTo>
                  <a:lnTo>
                    <a:pt x="258191" y="99060"/>
                  </a:lnTo>
                  <a:lnTo>
                    <a:pt x="396240" y="113538"/>
                  </a:lnTo>
                  <a:lnTo>
                    <a:pt x="295275" y="189230"/>
                  </a:lnTo>
                  <a:lnTo>
                    <a:pt x="320548" y="297180"/>
                  </a:lnTo>
                  <a:lnTo>
                    <a:pt x="198120" y="244856"/>
                  </a:lnTo>
                  <a:lnTo>
                    <a:pt x="75692" y="297180"/>
                  </a:lnTo>
                  <a:lnTo>
                    <a:pt x="100965" y="189230"/>
                  </a:lnTo>
                  <a:lnTo>
                    <a:pt x="0" y="113538"/>
                  </a:lnTo>
                  <a:close/>
                </a:path>
              </a:pathLst>
            </a:custGeom>
            <a:ln w="25907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7" name="object 77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47242"/>
            <a:ext cx="4775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Combined MAC &amp;</a:t>
            </a:r>
            <a:r>
              <a:rPr sz="3600" spc="-105" dirty="0"/>
              <a:t> </a:t>
            </a:r>
            <a:r>
              <a:rPr sz="3600" spc="-5" dirty="0"/>
              <a:t>DAC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156064"/>
            <a:ext cx="8007350" cy="422465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Combining </a:t>
            </a:r>
            <a:r>
              <a:rPr sz="2800" dirty="0">
                <a:latin typeface="Arial"/>
                <a:cs typeface="Arial"/>
              </a:rPr>
              <a:t>access control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approaches: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combination </a:t>
            </a:r>
            <a:r>
              <a:rPr sz="2400" dirty="0">
                <a:latin typeface="Arial"/>
                <a:cs typeface="Arial"/>
              </a:rPr>
              <a:t>of mandatory and </a:t>
            </a:r>
            <a:r>
              <a:rPr sz="2400" spc="-5" dirty="0">
                <a:latin typeface="Arial"/>
                <a:cs typeface="Arial"/>
              </a:rPr>
              <a:t>discretionary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access</a:t>
            </a:r>
            <a:endParaRPr sz="24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control approaches is often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MAC </a:t>
            </a:r>
            <a:r>
              <a:rPr sz="2000" spc="-5" dirty="0">
                <a:latin typeface="Arial"/>
                <a:cs typeface="Arial"/>
              </a:rPr>
              <a:t>is </a:t>
            </a:r>
            <a:r>
              <a:rPr sz="2000" dirty="0">
                <a:latin typeface="Arial"/>
                <a:cs typeface="Arial"/>
              </a:rPr>
              <a:t>applied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first,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DAC applied second </a:t>
            </a:r>
            <a:r>
              <a:rPr sz="2000" spc="-5" dirty="0">
                <a:latin typeface="Arial"/>
                <a:cs typeface="Arial"/>
              </a:rPr>
              <a:t>after </a:t>
            </a:r>
            <a:r>
              <a:rPr sz="2000" dirty="0">
                <a:latin typeface="Arial"/>
                <a:cs typeface="Arial"/>
              </a:rPr>
              <a:t>positive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MAC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Access granted only if both MAC and DAC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positive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Combined MAC/DAC ensures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endParaRPr sz="2400">
              <a:latin typeface="Arial"/>
              <a:cs typeface="Arial"/>
            </a:endParaRPr>
          </a:p>
          <a:p>
            <a:pPr marL="1155700" marR="889000" lvl="2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no owner can make sensitive information available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to  </a:t>
            </a:r>
            <a:r>
              <a:rPr sz="2000" dirty="0">
                <a:latin typeface="Arial"/>
                <a:cs typeface="Arial"/>
              </a:rPr>
              <a:t>unauthorized users,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  <a:p>
            <a:pPr marL="1225550" lvl="2" indent="-299085">
              <a:lnSpc>
                <a:spcPct val="100000"/>
              </a:lnSpc>
              <a:spcBef>
                <a:spcPts val="480"/>
              </a:spcBef>
              <a:buChar char="•"/>
              <a:tabLst>
                <a:tab pos="1225550" algn="l"/>
                <a:tab pos="1226185" algn="l"/>
              </a:tabLst>
            </a:pPr>
            <a:r>
              <a:rPr sz="2000" spc="-5" dirty="0">
                <a:latin typeface="Arial"/>
                <a:cs typeface="Arial"/>
              </a:rPr>
              <a:t>‘need </a:t>
            </a:r>
            <a:r>
              <a:rPr sz="2000" dirty="0">
                <a:latin typeface="Arial"/>
                <a:cs typeface="Arial"/>
              </a:rPr>
              <a:t>to know’ can </a:t>
            </a:r>
            <a:r>
              <a:rPr sz="2000" spc="-5" dirty="0">
                <a:latin typeface="Arial"/>
                <a:cs typeface="Arial"/>
              </a:rPr>
              <a:t>be applied to limit </a:t>
            </a:r>
            <a:r>
              <a:rPr sz="2000" dirty="0">
                <a:latin typeface="Arial"/>
                <a:cs typeface="Arial"/>
              </a:rPr>
              <a:t>access that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would</a:t>
            </a:r>
            <a:endParaRPr sz="2000">
              <a:latin typeface="Arial"/>
              <a:cs typeface="Arial"/>
            </a:endParaRPr>
          </a:p>
          <a:p>
            <a:pPr marL="1155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otherwise be granted under mandatory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rules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3728"/>
            <a:ext cx="7240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63700" algn="l"/>
              </a:tabLst>
            </a:pPr>
            <a:r>
              <a:rPr sz="3600" spc="-5" dirty="0"/>
              <a:t>RBAC:	Role Based </a:t>
            </a:r>
            <a:r>
              <a:rPr sz="3600" dirty="0"/>
              <a:t>Access</a:t>
            </a:r>
            <a:r>
              <a:rPr sz="3600" spc="-35" dirty="0"/>
              <a:t> </a:t>
            </a:r>
            <a:r>
              <a:rPr sz="3600" spc="-5" dirty="0"/>
              <a:t>Control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200658"/>
            <a:ext cx="7956550" cy="386651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582295" indent="-342900">
              <a:lnSpc>
                <a:spcPts val="302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user </a:t>
            </a:r>
            <a:r>
              <a:rPr sz="2800" spc="-5" dirty="0">
                <a:latin typeface="Arial"/>
                <a:cs typeface="Arial"/>
              </a:rPr>
              <a:t>has </a:t>
            </a:r>
            <a:r>
              <a:rPr sz="2800" dirty="0">
                <a:latin typeface="Arial"/>
                <a:cs typeface="Arial"/>
              </a:rPr>
              <a:t>access </a:t>
            </a:r>
            <a:r>
              <a:rPr sz="2800" spc="-5" dirty="0">
                <a:latin typeface="Arial"/>
                <a:cs typeface="Arial"/>
              </a:rPr>
              <a:t>to an </a:t>
            </a:r>
            <a:r>
              <a:rPr sz="2800" dirty="0">
                <a:latin typeface="Arial"/>
                <a:cs typeface="Arial"/>
              </a:rPr>
              <a:t>object based </a:t>
            </a:r>
            <a:r>
              <a:rPr sz="2800" spc="-5" dirty="0">
                <a:latin typeface="Arial"/>
                <a:cs typeface="Arial"/>
              </a:rPr>
              <a:t>on the  </a:t>
            </a:r>
            <a:r>
              <a:rPr sz="2800" dirty="0">
                <a:latin typeface="Arial"/>
                <a:cs typeface="Arial"/>
              </a:rPr>
              <a:t>assigned role.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Roles are </a:t>
            </a:r>
            <a:r>
              <a:rPr sz="2800" dirty="0">
                <a:latin typeface="Arial"/>
                <a:cs typeface="Arial"/>
              </a:rPr>
              <a:t>defined based </a:t>
            </a:r>
            <a:r>
              <a:rPr sz="2800" spc="-5" dirty="0">
                <a:latin typeface="Arial"/>
                <a:cs typeface="Arial"/>
              </a:rPr>
              <a:t>on job</a:t>
            </a:r>
            <a:r>
              <a:rPr sz="2800" spc="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functions.</a:t>
            </a:r>
            <a:endParaRPr sz="2800">
              <a:latin typeface="Arial"/>
              <a:cs typeface="Arial"/>
            </a:endParaRPr>
          </a:p>
          <a:p>
            <a:pPr marL="355600" marR="163195" indent="-342900">
              <a:lnSpc>
                <a:spcPts val="3020"/>
              </a:lnSpc>
              <a:spcBef>
                <a:spcPts val="72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Permissions are defined based </a:t>
            </a:r>
            <a:r>
              <a:rPr sz="2800" spc="-5" dirty="0">
                <a:latin typeface="Arial"/>
                <a:cs typeface="Arial"/>
              </a:rPr>
              <a:t>on job </a:t>
            </a:r>
            <a:r>
              <a:rPr sz="2800" dirty="0">
                <a:latin typeface="Arial"/>
                <a:cs typeface="Arial"/>
              </a:rPr>
              <a:t>authority  and responsibilities </a:t>
            </a:r>
            <a:r>
              <a:rPr sz="2800" spc="-5" dirty="0">
                <a:latin typeface="Arial"/>
                <a:cs typeface="Arial"/>
              </a:rPr>
              <a:t>within a job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function.</a:t>
            </a:r>
            <a:endParaRPr sz="2800">
              <a:latin typeface="Arial"/>
              <a:cs typeface="Arial"/>
            </a:endParaRPr>
          </a:p>
          <a:p>
            <a:pPr marL="355600" marR="5080" indent="-342900">
              <a:lnSpc>
                <a:spcPts val="303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Operations on </a:t>
            </a:r>
            <a:r>
              <a:rPr sz="2800" spc="-5" dirty="0">
                <a:latin typeface="Arial"/>
                <a:cs typeface="Arial"/>
              </a:rPr>
              <a:t>an </a:t>
            </a:r>
            <a:r>
              <a:rPr sz="2800" dirty="0">
                <a:latin typeface="Arial"/>
                <a:cs typeface="Arial"/>
              </a:rPr>
              <a:t>object are invocated based </a:t>
            </a:r>
            <a:r>
              <a:rPr sz="2800" spc="-5" dirty="0">
                <a:latin typeface="Arial"/>
                <a:cs typeface="Arial"/>
              </a:rPr>
              <a:t>on  the</a:t>
            </a:r>
            <a:r>
              <a:rPr sz="2800" dirty="0">
                <a:latin typeface="Arial"/>
                <a:cs typeface="Arial"/>
              </a:rPr>
              <a:t> permissions.</a:t>
            </a:r>
            <a:endParaRPr sz="2800">
              <a:latin typeface="Arial"/>
              <a:cs typeface="Arial"/>
            </a:endParaRPr>
          </a:p>
          <a:p>
            <a:pPr marL="355600" marR="47625" indent="-342900">
              <a:lnSpc>
                <a:spcPts val="302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The object is </a:t>
            </a:r>
            <a:r>
              <a:rPr sz="2800" dirty="0">
                <a:latin typeface="Arial"/>
                <a:cs typeface="Arial"/>
              </a:rPr>
              <a:t>concerned </a:t>
            </a:r>
            <a:r>
              <a:rPr sz="2800" spc="-10" dirty="0">
                <a:latin typeface="Arial"/>
                <a:cs typeface="Arial"/>
              </a:rPr>
              <a:t>with </a:t>
            </a:r>
            <a:r>
              <a:rPr sz="2800" dirty="0">
                <a:latin typeface="Arial"/>
                <a:cs typeface="Arial"/>
              </a:rPr>
              <a:t>the </a:t>
            </a:r>
            <a:r>
              <a:rPr sz="2800" spc="-5" dirty="0">
                <a:latin typeface="Arial"/>
                <a:cs typeface="Arial"/>
              </a:rPr>
              <a:t>user’s role and  </a:t>
            </a:r>
            <a:r>
              <a:rPr sz="2800" dirty="0">
                <a:latin typeface="Arial"/>
                <a:cs typeface="Arial"/>
              </a:rPr>
              <a:t>not the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user.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8194" y="443229"/>
            <a:ext cx="3304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RBAC</a:t>
            </a:r>
            <a:r>
              <a:rPr sz="3600" spc="-70" dirty="0"/>
              <a:t> </a:t>
            </a:r>
            <a:r>
              <a:rPr sz="3600" dirty="0"/>
              <a:t>Flexibility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93242" y="1714880"/>
            <a:ext cx="82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Users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50719" y="1689608"/>
            <a:ext cx="803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Ro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297" y="1713357"/>
            <a:ext cx="1481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Resources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727" y="2263139"/>
            <a:ext cx="3563874" cy="27736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450719" y="2435733"/>
            <a:ext cx="9093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Role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77820" y="3443985"/>
            <a:ext cx="908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Role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50719" y="4452366"/>
            <a:ext cx="9093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Role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05553" y="2435733"/>
            <a:ext cx="770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File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05553" y="4380992"/>
            <a:ext cx="770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File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05553" y="3418713"/>
            <a:ext cx="770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File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08878" y="1597533"/>
            <a:ext cx="29152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User’s </a:t>
            </a:r>
            <a:r>
              <a:rPr sz="2400" spc="-5" dirty="0">
                <a:latin typeface="Arial"/>
                <a:cs typeface="Arial"/>
              </a:rPr>
              <a:t>change  </a:t>
            </a:r>
            <a:r>
              <a:rPr sz="2400" spc="-25" dirty="0">
                <a:latin typeface="Arial"/>
                <a:cs typeface="Arial"/>
              </a:rPr>
              <a:t>frequently, </a:t>
            </a:r>
            <a:r>
              <a:rPr sz="2400" dirty="0">
                <a:latin typeface="Arial"/>
                <a:cs typeface="Arial"/>
              </a:rPr>
              <a:t>roles </a:t>
            </a:r>
            <a:r>
              <a:rPr sz="2400" spc="-10" dirty="0">
                <a:latin typeface="Arial"/>
                <a:cs typeface="Arial"/>
              </a:rPr>
              <a:t>don’t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82090" y="2409317"/>
            <a:ext cx="3567429" cy="2449830"/>
            <a:chOff x="1182090" y="2409317"/>
            <a:chExt cx="3567429" cy="244983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9891" y="2420112"/>
              <a:ext cx="21336" cy="2438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02911" y="2423795"/>
              <a:ext cx="210820" cy="14604"/>
            </a:xfrm>
            <a:custGeom>
              <a:avLst/>
              <a:gdLst/>
              <a:ahLst/>
              <a:cxnLst/>
              <a:rect l="l" t="t" r="r" b="b"/>
              <a:pathLst>
                <a:path w="210820" h="14605">
                  <a:moveTo>
                    <a:pt x="5207" y="1777"/>
                  </a:moveTo>
                  <a:lnTo>
                    <a:pt x="3683" y="1777"/>
                  </a:lnTo>
                  <a:lnTo>
                    <a:pt x="3683" y="11556"/>
                  </a:lnTo>
                  <a:lnTo>
                    <a:pt x="5207" y="11556"/>
                  </a:lnTo>
                  <a:lnTo>
                    <a:pt x="5207" y="1777"/>
                  </a:lnTo>
                  <a:close/>
                </a:path>
                <a:path w="210820" h="14605">
                  <a:moveTo>
                    <a:pt x="8889" y="507"/>
                  </a:moveTo>
                  <a:lnTo>
                    <a:pt x="0" y="507"/>
                  </a:lnTo>
                  <a:lnTo>
                    <a:pt x="0" y="1777"/>
                  </a:lnTo>
                  <a:lnTo>
                    <a:pt x="8889" y="1777"/>
                  </a:lnTo>
                  <a:lnTo>
                    <a:pt x="8889" y="507"/>
                  </a:lnTo>
                  <a:close/>
                </a:path>
                <a:path w="210820" h="14605">
                  <a:moveTo>
                    <a:pt x="11557" y="0"/>
                  </a:moveTo>
                  <a:lnTo>
                    <a:pt x="10160" y="0"/>
                  </a:lnTo>
                  <a:lnTo>
                    <a:pt x="10160" y="11556"/>
                  </a:lnTo>
                  <a:lnTo>
                    <a:pt x="11557" y="11556"/>
                  </a:lnTo>
                  <a:lnTo>
                    <a:pt x="11557" y="5333"/>
                  </a:lnTo>
                  <a:lnTo>
                    <a:pt x="12700" y="4571"/>
                  </a:lnTo>
                  <a:lnTo>
                    <a:pt x="13080" y="4444"/>
                  </a:lnTo>
                  <a:lnTo>
                    <a:pt x="13335" y="4317"/>
                  </a:lnTo>
                  <a:lnTo>
                    <a:pt x="16510" y="4317"/>
                  </a:lnTo>
                  <a:lnTo>
                    <a:pt x="11557" y="4190"/>
                  </a:lnTo>
                  <a:lnTo>
                    <a:pt x="11557" y="0"/>
                  </a:lnTo>
                  <a:close/>
                </a:path>
                <a:path w="210820" h="14605">
                  <a:moveTo>
                    <a:pt x="16510" y="4317"/>
                  </a:moveTo>
                  <a:lnTo>
                    <a:pt x="14097" y="4317"/>
                  </a:lnTo>
                  <a:lnTo>
                    <a:pt x="14350" y="4444"/>
                  </a:lnTo>
                  <a:lnTo>
                    <a:pt x="14604" y="4444"/>
                  </a:lnTo>
                  <a:lnTo>
                    <a:pt x="14986" y="4825"/>
                  </a:lnTo>
                  <a:lnTo>
                    <a:pt x="15112" y="5206"/>
                  </a:lnTo>
                  <a:lnTo>
                    <a:pt x="15239" y="5460"/>
                  </a:lnTo>
                  <a:lnTo>
                    <a:pt x="15366" y="11556"/>
                  </a:lnTo>
                  <a:lnTo>
                    <a:pt x="16763" y="11556"/>
                  </a:lnTo>
                  <a:lnTo>
                    <a:pt x="16655" y="4825"/>
                  </a:lnTo>
                  <a:lnTo>
                    <a:pt x="16510" y="4317"/>
                  </a:lnTo>
                  <a:close/>
                </a:path>
                <a:path w="210820" h="14605">
                  <a:moveTo>
                    <a:pt x="14859" y="3047"/>
                  </a:moveTo>
                  <a:lnTo>
                    <a:pt x="13588" y="3047"/>
                  </a:lnTo>
                  <a:lnTo>
                    <a:pt x="12826" y="3301"/>
                  </a:lnTo>
                  <a:lnTo>
                    <a:pt x="12446" y="3555"/>
                  </a:lnTo>
                  <a:lnTo>
                    <a:pt x="11937" y="3809"/>
                  </a:lnTo>
                  <a:lnTo>
                    <a:pt x="11557" y="4190"/>
                  </a:lnTo>
                  <a:lnTo>
                    <a:pt x="16383" y="4190"/>
                  </a:lnTo>
                  <a:lnTo>
                    <a:pt x="15493" y="3301"/>
                  </a:lnTo>
                  <a:lnTo>
                    <a:pt x="14859" y="3047"/>
                  </a:lnTo>
                  <a:close/>
                </a:path>
                <a:path w="210820" h="14605">
                  <a:moveTo>
                    <a:pt x="23113" y="3047"/>
                  </a:moveTo>
                  <a:lnTo>
                    <a:pt x="21082" y="3047"/>
                  </a:lnTo>
                  <a:lnTo>
                    <a:pt x="20065" y="3428"/>
                  </a:lnTo>
                  <a:lnTo>
                    <a:pt x="18668" y="5079"/>
                  </a:lnTo>
                  <a:lnTo>
                    <a:pt x="18510" y="9270"/>
                  </a:lnTo>
                  <a:lnTo>
                    <a:pt x="18668" y="9905"/>
                  </a:lnTo>
                  <a:lnTo>
                    <a:pt x="20192" y="11429"/>
                  </a:lnTo>
                  <a:lnTo>
                    <a:pt x="21209" y="11810"/>
                  </a:lnTo>
                  <a:lnTo>
                    <a:pt x="22860" y="11810"/>
                  </a:lnTo>
                  <a:lnTo>
                    <a:pt x="23113" y="11683"/>
                  </a:lnTo>
                  <a:lnTo>
                    <a:pt x="23622" y="11683"/>
                  </a:lnTo>
                  <a:lnTo>
                    <a:pt x="23875" y="11556"/>
                  </a:lnTo>
                  <a:lnTo>
                    <a:pt x="24129" y="11556"/>
                  </a:lnTo>
                  <a:lnTo>
                    <a:pt x="24257" y="11429"/>
                  </a:lnTo>
                  <a:lnTo>
                    <a:pt x="24511" y="11429"/>
                  </a:lnTo>
                  <a:lnTo>
                    <a:pt x="25018" y="11175"/>
                  </a:lnTo>
                  <a:lnTo>
                    <a:pt x="25273" y="11175"/>
                  </a:lnTo>
                  <a:lnTo>
                    <a:pt x="25400" y="10540"/>
                  </a:lnTo>
                  <a:lnTo>
                    <a:pt x="21716" y="10540"/>
                  </a:lnTo>
                  <a:lnTo>
                    <a:pt x="20954" y="10287"/>
                  </a:lnTo>
                  <a:lnTo>
                    <a:pt x="20447" y="9778"/>
                  </a:lnTo>
                  <a:lnTo>
                    <a:pt x="20065" y="9270"/>
                  </a:lnTo>
                  <a:lnTo>
                    <a:pt x="19938" y="8889"/>
                  </a:lnTo>
                  <a:lnTo>
                    <a:pt x="19812" y="7492"/>
                  </a:lnTo>
                  <a:lnTo>
                    <a:pt x="25526" y="7492"/>
                  </a:lnTo>
                  <a:lnTo>
                    <a:pt x="25526" y="6476"/>
                  </a:lnTo>
                  <a:lnTo>
                    <a:pt x="19812" y="6476"/>
                  </a:lnTo>
                  <a:lnTo>
                    <a:pt x="19938" y="5587"/>
                  </a:lnTo>
                  <a:lnTo>
                    <a:pt x="20192" y="5079"/>
                  </a:lnTo>
                  <a:lnTo>
                    <a:pt x="20700" y="4571"/>
                  </a:lnTo>
                  <a:lnTo>
                    <a:pt x="21462" y="4190"/>
                  </a:lnTo>
                  <a:lnTo>
                    <a:pt x="24807" y="4190"/>
                  </a:lnTo>
                  <a:lnTo>
                    <a:pt x="24637" y="3937"/>
                  </a:lnTo>
                  <a:lnTo>
                    <a:pt x="24257" y="3682"/>
                  </a:lnTo>
                  <a:lnTo>
                    <a:pt x="24002" y="3428"/>
                  </a:lnTo>
                  <a:lnTo>
                    <a:pt x="23622" y="3301"/>
                  </a:lnTo>
                  <a:lnTo>
                    <a:pt x="23113" y="3047"/>
                  </a:lnTo>
                  <a:close/>
                </a:path>
                <a:path w="210820" h="14605">
                  <a:moveTo>
                    <a:pt x="25400" y="9525"/>
                  </a:moveTo>
                  <a:lnTo>
                    <a:pt x="25018" y="9778"/>
                  </a:lnTo>
                  <a:lnTo>
                    <a:pt x="24637" y="9905"/>
                  </a:lnTo>
                  <a:lnTo>
                    <a:pt x="23749" y="10413"/>
                  </a:lnTo>
                  <a:lnTo>
                    <a:pt x="23367" y="10413"/>
                  </a:lnTo>
                  <a:lnTo>
                    <a:pt x="23113" y="10540"/>
                  </a:lnTo>
                  <a:lnTo>
                    <a:pt x="25400" y="10540"/>
                  </a:lnTo>
                  <a:lnTo>
                    <a:pt x="25400" y="9525"/>
                  </a:lnTo>
                  <a:close/>
                </a:path>
                <a:path w="210820" h="14605">
                  <a:moveTo>
                    <a:pt x="24807" y="4190"/>
                  </a:moveTo>
                  <a:lnTo>
                    <a:pt x="22860" y="4190"/>
                  </a:lnTo>
                  <a:lnTo>
                    <a:pt x="23367" y="4444"/>
                  </a:lnTo>
                  <a:lnTo>
                    <a:pt x="23875" y="4952"/>
                  </a:lnTo>
                  <a:lnTo>
                    <a:pt x="24002" y="5206"/>
                  </a:lnTo>
                  <a:lnTo>
                    <a:pt x="24129" y="6476"/>
                  </a:lnTo>
                  <a:lnTo>
                    <a:pt x="25526" y="6476"/>
                  </a:lnTo>
                  <a:lnTo>
                    <a:pt x="25400" y="5587"/>
                  </a:lnTo>
                  <a:lnTo>
                    <a:pt x="25273" y="5079"/>
                  </a:lnTo>
                  <a:lnTo>
                    <a:pt x="25146" y="4699"/>
                  </a:lnTo>
                  <a:lnTo>
                    <a:pt x="24807" y="4190"/>
                  </a:lnTo>
                  <a:close/>
                </a:path>
                <a:path w="210820" h="14605">
                  <a:moveTo>
                    <a:pt x="33527" y="3301"/>
                  </a:moveTo>
                  <a:lnTo>
                    <a:pt x="32130" y="3301"/>
                  </a:lnTo>
                  <a:lnTo>
                    <a:pt x="32130" y="14604"/>
                  </a:lnTo>
                  <a:lnTo>
                    <a:pt x="33527" y="14604"/>
                  </a:lnTo>
                  <a:lnTo>
                    <a:pt x="33527" y="11175"/>
                  </a:lnTo>
                  <a:lnTo>
                    <a:pt x="37570" y="11175"/>
                  </a:lnTo>
                  <a:lnTo>
                    <a:pt x="38190" y="10413"/>
                  </a:lnTo>
                  <a:lnTo>
                    <a:pt x="34416" y="10413"/>
                  </a:lnTo>
                  <a:lnTo>
                    <a:pt x="33909" y="10159"/>
                  </a:lnTo>
                  <a:lnTo>
                    <a:pt x="33527" y="10032"/>
                  </a:lnTo>
                  <a:lnTo>
                    <a:pt x="33527" y="5333"/>
                  </a:lnTo>
                  <a:lnTo>
                    <a:pt x="33782" y="5079"/>
                  </a:lnTo>
                  <a:lnTo>
                    <a:pt x="34543" y="4571"/>
                  </a:lnTo>
                  <a:lnTo>
                    <a:pt x="35305" y="4317"/>
                  </a:lnTo>
                  <a:lnTo>
                    <a:pt x="38311" y="4317"/>
                  </a:lnTo>
                  <a:lnTo>
                    <a:pt x="38142" y="4063"/>
                  </a:lnTo>
                  <a:lnTo>
                    <a:pt x="33527" y="4063"/>
                  </a:lnTo>
                  <a:lnTo>
                    <a:pt x="33527" y="3301"/>
                  </a:lnTo>
                  <a:close/>
                </a:path>
                <a:path w="210820" h="14605">
                  <a:moveTo>
                    <a:pt x="37570" y="11175"/>
                  </a:moveTo>
                  <a:lnTo>
                    <a:pt x="33527" y="11175"/>
                  </a:lnTo>
                  <a:lnTo>
                    <a:pt x="33782" y="11302"/>
                  </a:lnTo>
                  <a:lnTo>
                    <a:pt x="34162" y="11429"/>
                  </a:lnTo>
                  <a:lnTo>
                    <a:pt x="34416" y="11556"/>
                  </a:lnTo>
                  <a:lnTo>
                    <a:pt x="34798" y="11683"/>
                  </a:lnTo>
                  <a:lnTo>
                    <a:pt x="36575" y="11683"/>
                  </a:lnTo>
                  <a:lnTo>
                    <a:pt x="37464" y="11302"/>
                  </a:lnTo>
                  <a:close/>
                </a:path>
                <a:path w="210820" h="14605">
                  <a:moveTo>
                    <a:pt x="38311" y="4317"/>
                  </a:moveTo>
                  <a:lnTo>
                    <a:pt x="36322" y="4317"/>
                  </a:lnTo>
                  <a:lnTo>
                    <a:pt x="36829" y="4571"/>
                  </a:lnTo>
                  <a:lnTo>
                    <a:pt x="37211" y="5079"/>
                  </a:lnTo>
                  <a:lnTo>
                    <a:pt x="37464" y="5714"/>
                  </a:lnTo>
                  <a:lnTo>
                    <a:pt x="37464" y="9143"/>
                  </a:lnTo>
                  <a:lnTo>
                    <a:pt x="36957" y="9651"/>
                  </a:lnTo>
                  <a:lnTo>
                    <a:pt x="36575" y="10159"/>
                  </a:lnTo>
                  <a:lnTo>
                    <a:pt x="36067" y="10413"/>
                  </a:lnTo>
                  <a:lnTo>
                    <a:pt x="38190" y="10413"/>
                  </a:lnTo>
                  <a:lnTo>
                    <a:pt x="38735" y="9651"/>
                  </a:lnTo>
                  <a:lnTo>
                    <a:pt x="39115" y="8635"/>
                  </a:lnTo>
                  <a:lnTo>
                    <a:pt x="39020" y="5714"/>
                  </a:lnTo>
                  <a:lnTo>
                    <a:pt x="38735" y="4952"/>
                  </a:lnTo>
                  <a:lnTo>
                    <a:pt x="38311" y="4317"/>
                  </a:lnTo>
                  <a:close/>
                </a:path>
                <a:path w="210820" h="14605">
                  <a:moveTo>
                    <a:pt x="36957" y="3047"/>
                  </a:moveTo>
                  <a:lnTo>
                    <a:pt x="35560" y="3047"/>
                  </a:lnTo>
                  <a:lnTo>
                    <a:pt x="35051" y="3175"/>
                  </a:lnTo>
                  <a:lnTo>
                    <a:pt x="34671" y="3301"/>
                  </a:lnTo>
                  <a:lnTo>
                    <a:pt x="34162" y="3555"/>
                  </a:lnTo>
                  <a:lnTo>
                    <a:pt x="33782" y="3809"/>
                  </a:lnTo>
                  <a:lnTo>
                    <a:pt x="33527" y="4063"/>
                  </a:lnTo>
                  <a:lnTo>
                    <a:pt x="38142" y="4063"/>
                  </a:lnTo>
                  <a:lnTo>
                    <a:pt x="37718" y="3428"/>
                  </a:lnTo>
                  <a:lnTo>
                    <a:pt x="36957" y="3047"/>
                  </a:lnTo>
                  <a:close/>
                </a:path>
                <a:path w="210820" h="14605">
                  <a:moveTo>
                    <a:pt x="42163" y="3301"/>
                  </a:moveTo>
                  <a:lnTo>
                    <a:pt x="40766" y="3301"/>
                  </a:lnTo>
                  <a:lnTo>
                    <a:pt x="40766" y="11556"/>
                  </a:lnTo>
                  <a:lnTo>
                    <a:pt x="42163" y="11556"/>
                  </a:lnTo>
                  <a:lnTo>
                    <a:pt x="42163" y="3301"/>
                  </a:lnTo>
                  <a:close/>
                </a:path>
                <a:path w="210820" h="14605">
                  <a:moveTo>
                    <a:pt x="42290" y="380"/>
                  </a:moveTo>
                  <a:lnTo>
                    <a:pt x="40639" y="380"/>
                  </a:lnTo>
                  <a:lnTo>
                    <a:pt x="40639" y="1904"/>
                  </a:lnTo>
                  <a:lnTo>
                    <a:pt x="42290" y="1904"/>
                  </a:lnTo>
                  <a:lnTo>
                    <a:pt x="42290" y="380"/>
                  </a:lnTo>
                  <a:close/>
                </a:path>
                <a:path w="210820" h="14605">
                  <a:moveTo>
                    <a:pt x="48133" y="3047"/>
                  </a:moveTo>
                  <a:lnTo>
                    <a:pt x="47116" y="3047"/>
                  </a:lnTo>
                  <a:lnTo>
                    <a:pt x="46100" y="3301"/>
                  </a:lnTo>
                  <a:lnTo>
                    <a:pt x="43814" y="8762"/>
                  </a:lnTo>
                  <a:lnTo>
                    <a:pt x="44068" y="9397"/>
                  </a:lnTo>
                  <a:lnTo>
                    <a:pt x="44196" y="9905"/>
                  </a:lnTo>
                  <a:lnTo>
                    <a:pt x="44576" y="10287"/>
                  </a:lnTo>
                  <a:lnTo>
                    <a:pt x="44830" y="10667"/>
                  </a:lnTo>
                  <a:lnTo>
                    <a:pt x="45212" y="11049"/>
                  </a:lnTo>
                  <a:lnTo>
                    <a:pt x="45592" y="11302"/>
                  </a:lnTo>
                  <a:lnTo>
                    <a:pt x="46100" y="11429"/>
                  </a:lnTo>
                  <a:lnTo>
                    <a:pt x="46609" y="11683"/>
                  </a:lnTo>
                  <a:lnTo>
                    <a:pt x="47116" y="11810"/>
                  </a:lnTo>
                  <a:lnTo>
                    <a:pt x="48005" y="11810"/>
                  </a:lnTo>
                  <a:lnTo>
                    <a:pt x="48260" y="11683"/>
                  </a:lnTo>
                  <a:lnTo>
                    <a:pt x="48513" y="11683"/>
                  </a:lnTo>
                  <a:lnTo>
                    <a:pt x="48767" y="11556"/>
                  </a:lnTo>
                  <a:lnTo>
                    <a:pt x="49022" y="11556"/>
                  </a:lnTo>
                  <a:lnTo>
                    <a:pt x="49402" y="11429"/>
                  </a:lnTo>
                  <a:lnTo>
                    <a:pt x="49657" y="11302"/>
                  </a:lnTo>
                  <a:lnTo>
                    <a:pt x="50037" y="11175"/>
                  </a:lnTo>
                  <a:lnTo>
                    <a:pt x="50164" y="10540"/>
                  </a:lnTo>
                  <a:lnTo>
                    <a:pt x="46862" y="10540"/>
                  </a:lnTo>
                  <a:lnTo>
                    <a:pt x="46354" y="10287"/>
                  </a:lnTo>
                  <a:lnTo>
                    <a:pt x="45465" y="9143"/>
                  </a:lnTo>
                  <a:lnTo>
                    <a:pt x="45338" y="8762"/>
                  </a:lnTo>
                  <a:lnTo>
                    <a:pt x="45320" y="6095"/>
                  </a:lnTo>
                  <a:lnTo>
                    <a:pt x="45465" y="5587"/>
                  </a:lnTo>
                  <a:lnTo>
                    <a:pt x="45847" y="5079"/>
                  </a:lnTo>
                  <a:lnTo>
                    <a:pt x="46354" y="4571"/>
                  </a:lnTo>
                  <a:lnTo>
                    <a:pt x="46862" y="4317"/>
                  </a:lnTo>
                  <a:lnTo>
                    <a:pt x="50164" y="4317"/>
                  </a:lnTo>
                  <a:lnTo>
                    <a:pt x="50164" y="3682"/>
                  </a:lnTo>
                  <a:lnTo>
                    <a:pt x="49022" y="3301"/>
                  </a:lnTo>
                  <a:lnTo>
                    <a:pt x="48513" y="3175"/>
                  </a:lnTo>
                  <a:lnTo>
                    <a:pt x="48133" y="3047"/>
                  </a:lnTo>
                  <a:close/>
                </a:path>
                <a:path w="210820" h="14605">
                  <a:moveTo>
                    <a:pt x="50164" y="9525"/>
                  </a:moveTo>
                  <a:lnTo>
                    <a:pt x="49657" y="9778"/>
                  </a:lnTo>
                  <a:lnTo>
                    <a:pt x="49402" y="10032"/>
                  </a:lnTo>
                  <a:lnTo>
                    <a:pt x="48895" y="10287"/>
                  </a:lnTo>
                  <a:lnTo>
                    <a:pt x="48133" y="10540"/>
                  </a:lnTo>
                  <a:lnTo>
                    <a:pt x="50164" y="10540"/>
                  </a:lnTo>
                  <a:lnTo>
                    <a:pt x="50164" y="9525"/>
                  </a:lnTo>
                  <a:close/>
                </a:path>
                <a:path w="210820" h="14605">
                  <a:moveTo>
                    <a:pt x="50164" y="4317"/>
                  </a:moveTo>
                  <a:lnTo>
                    <a:pt x="48133" y="4317"/>
                  </a:lnTo>
                  <a:lnTo>
                    <a:pt x="48387" y="4444"/>
                  </a:lnTo>
                  <a:lnTo>
                    <a:pt x="48640" y="4444"/>
                  </a:lnTo>
                  <a:lnTo>
                    <a:pt x="48895" y="4571"/>
                  </a:lnTo>
                  <a:lnTo>
                    <a:pt x="49022" y="4699"/>
                  </a:lnTo>
                  <a:lnTo>
                    <a:pt x="49275" y="4699"/>
                  </a:lnTo>
                  <a:lnTo>
                    <a:pt x="49529" y="4825"/>
                  </a:lnTo>
                  <a:lnTo>
                    <a:pt x="49911" y="5206"/>
                  </a:lnTo>
                  <a:lnTo>
                    <a:pt x="50164" y="5206"/>
                  </a:lnTo>
                  <a:lnTo>
                    <a:pt x="50164" y="4317"/>
                  </a:lnTo>
                  <a:close/>
                </a:path>
                <a:path w="210820" h="14605">
                  <a:moveTo>
                    <a:pt x="53086" y="4444"/>
                  </a:moveTo>
                  <a:lnTo>
                    <a:pt x="51688" y="4444"/>
                  </a:lnTo>
                  <a:lnTo>
                    <a:pt x="51815" y="10287"/>
                  </a:lnTo>
                  <a:lnTo>
                    <a:pt x="51942" y="10667"/>
                  </a:lnTo>
                  <a:lnTo>
                    <a:pt x="52324" y="11049"/>
                  </a:lnTo>
                  <a:lnTo>
                    <a:pt x="52704" y="11556"/>
                  </a:lnTo>
                  <a:lnTo>
                    <a:pt x="53339" y="11683"/>
                  </a:lnTo>
                  <a:lnTo>
                    <a:pt x="55117" y="11683"/>
                  </a:lnTo>
                  <a:lnTo>
                    <a:pt x="55625" y="11429"/>
                  </a:lnTo>
                  <a:lnTo>
                    <a:pt x="55625" y="10540"/>
                  </a:lnTo>
                  <a:lnTo>
                    <a:pt x="54101" y="10540"/>
                  </a:lnTo>
                  <a:lnTo>
                    <a:pt x="53848" y="10413"/>
                  </a:lnTo>
                  <a:lnTo>
                    <a:pt x="53466" y="10287"/>
                  </a:lnTo>
                  <a:lnTo>
                    <a:pt x="53086" y="9525"/>
                  </a:lnTo>
                  <a:lnTo>
                    <a:pt x="53086" y="4444"/>
                  </a:lnTo>
                  <a:close/>
                </a:path>
                <a:path w="210820" h="14605">
                  <a:moveTo>
                    <a:pt x="55625" y="10287"/>
                  </a:moveTo>
                  <a:lnTo>
                    <a:pt x="55372" y="10287"/>
                  </a:lnTo>
                  <a:lnTo>
                    <a:pt x="55117" y="10413"/>
                  </a:lnTo>
                  <a:lnTo>
                    <a:pt x="54863" y="10413"/>
                  </a:lnTo>
                  <a:lnTo>
                    <a:pt x="55625" y="10540"/>
                  </a:lnTo>
                  <a:lnTo>
                    <a:pt x="55625" y="10287"/>
                  </a:lnTo>
                  <a:close/>
                </a:path>
                <a:path w="210820" h="14605">
                  <a:moveTo>
                    <a:pt x="55625" y="3301"/>
                  </a:moveTo>
                  <a:lnTo>
                    <a:pt x="50800" y="3301"/>
                  </a:lnTo>
                  <a:lnTo>
                    <a:pt x="50800" y="4444"/>
                  </a:lnTo>
                  <a:lnTo>
                    <a:pt x="55625" y="4444"/>
                  </a:lnTo>
                  <a:lnTo>
                    <a:pt x="55625" y="3301"/>
                  </a:lnTo>
                  <a:close/>
                </a:path>
                <a:path w="210820" h="14605">
                  <a:moveTo>
                    <a:pt x="53086" y="888"/>
                  </a:moveTo>
                  <a:lnTo>
                    <a:pt x="51688" y="888"/>
                  </a:lnTo>
                  <a:lnTo>
                    <a:pt x="51688" y="3301"/>
                  </a:lnTo>
                  <a:lnTo>
                    <a:pt x="53086" y="3301"/>
                  </a:lnTo>
                  <a:lnTo>
                    <a:pt x="53086" y="888"/>
                  </a:lnTo>
                  <a:close/>
                </a:path>
                <a:path w="210820" h="14605">
                  <a:moveTo>
                    <a:pt x="58165" y="3301"/>
                  </a:moveTo>
                  <a:lnTo>
                    <a:pt x="56768" y="3301"/>
                  </a:lnTo>
                  <a:lnTo>
                    <a:pt x="56895" y="9651"/>
                  </a:lnTo>
                  <a:lnTo>
                    <a:pt x="57276" y="10794"/>
                  </a:lnTo>
                  <a:lnTo>
                    <a:pt x="58038" y="11556"/>
                  </a:lnTo>
                  <a:lnTo>
                    <a:pt x="58420" y="11556"/>
                  </a:lnTo>
                  <a:lnTo>
                    <a:pt x="58674" y="11683"/>
                  </a:lnTo>
                  <a:lnTo>
                    <a:pt x="59054" y="11810"/>
                  </a:lnTo>
                  <a:lnTo>
                    <a:pt x="59816" y="11810"/>
                  </a:lnTo>
                  <a:lnTo>
                    <a:pt x="60325" y="11683"/>
                  </a:lnTo>
                  <a:lnTo>
                    <a:pt x="60705" y="11556"/>
                  </a:lnTo>
                  <a:lnTo>
                    <a:pt x="61467" y="11049"/>
                  </a:lnTo>
                  <a:lnTo>
                    <a:pt x="61975" y="10667"/>
                  </a:lnTo>
                  <a:lnTo>
                    <a:pt x="63373" y="10667"/>
                  </a:lnTo>
                  <a:lnTo>
                    <a:pt x="63373" y="10413"/>
                  </a:lnTo>
                  <a:lnTo>
                    <a:pt x="59054" y="10413"/>
                  </a:lnTo>
                  <a:lnTo>
                    <a:pt x="58674" y="10159"/>
                  </a:lnTo>
                  <a:lnTo>
                    <a:pt x="58420" y="9905"/>
                  </a:lnTo>
                  <a:lnTo>
                    <a:pt x="58292" y="9143"/>
                  </a:lnTo>
                  <a:lnTo>
                    <a:pt x="58165" y="3301"/>
                  </a:lnTo>
                  <a:close/>
                </a:path>
                <a:path w="210820" h="14605">
                  <a:moveTo>
                    <a:pt x="63373" y="10667"/>
                  </a:moveTo>
                  <a:lnTo>
                    <a:pt x="61975" y="10667"/>
                  </a:lnTo>
                  <a:lnTo>
                    <a:pt x="61975" y="11556"/>
                  </a:lnTo>
                  <a:lnTo>
                    <a:pt x="63373" y="11556"/>
                  </a:lnTo>
                  <a:lnTo>
                    <a:pt x="63373" y="10667"/>
                  </a:lnTo>
                  <a:close/>
                </a:path>
                <a:path w="210820" h="14605">
                  <a:moveTo>
                    <a:pt x="63373" y="3301"/>
                  </a:moveTo>
                  <a:lnTo>
                    <a:pt x="61975" y="3301"/>
                  </a:lnTo>
                  <a:lnTo>
                    <a:pt x="61975" y="9397"/>
                  </a:lnTo>
                  <a:lnTo>
                    <a:pt x="61595" y="9778"/>
                  </a:lnTo>
                  <a:lnTo>
                    <a:pt x="61213" y="10032"/>
                  </a:lnTo>
                  <a:lnTo>
                    <a:pt x="60833" y="10159"/>
                  </a:lnTo>
                  <a:lnTo>
                    <a:pt x="60451" y="10413"/>
                  </a:lnTo>
                  <a:lnTo>
                    <a:pt x="63373" y="10413"/>
                  </a:lnTo>
                  <a:lnTo>
                    <a:pt x="63373" y="3301"/>
                  </a:lnTo>
                  <a:close/>
                </a:path>
                <a:path w="210820" h="14605">
                  <a:moveTo>
                    <a:pt x="67055" y="3301"/>
                  </a:moveTo>
                  <a:lnTo>
                    <a:pt x="65659" y="3301"/>
                  </a:lnTo>
                  <a:lnTo>
                    <a:pt x="65659" y="11556"/>
                  </a:lnTo>
                  <a:lnTo>
                    <a:pt x="67055" y="11556"/>
                  </a:lnTo>
                  <a:lnTo>
                    <a:pt x="67055" y="5714"/>
                  </a:lnTo>
                  <a:lnTo>
                    <a:pt x="67310" y="5333"/>
                  </a:lnTo>
                  <a:lnTo>
                    <a:pt x="67690" y="5079"/>
                  </a:lnTo>
                  <a:lnTo>
                    <a:pt x="68834" y="4699"/>
                  </a:lnTo>
                  <a:lnTo>
                    <a:pt x="69976" y="4699"/>
                  </a:lnTo>
                  <a:lnTo>
                    <a:pt x="69976" y="4444"/>
                  </a:lnTo>
                  <a:lnTo>
                    <a:pt x="67055" y="4444"/>
                  </a:lnTo>
                  <a:lnTo>
                    <a:pt x="67055" y="3301"/>
                  </a:lnTo>
                  <a:close/>
                </a:path>
                <a:path w="210820" h="14605">
                  <a:moveTo>
                    <a:pt x="69976" y="3301"/>
                  </a:moveTo>
                  <a:lnTo>
                    <a:pt x="68707" y="3301"/>
                  </a:lnTo>
                  <a:lnTo>
                    <a:pt x="68325" y="3555"/>
                  </a:lnTo>
                  <a:lnTo>
                    <a:pt x="67945" y="3682"/>
                  </a:lnTo>
                  <a:lnTo>
                    <a:pt x="67563" y="4063"/>
                  </a:lnTo>
                  <a:lnTo>
                    <a:pt x="67055" y="4444"/>
                  </a:lnTo>
                  <a:lnTo>
                    <a:pt x="69976" y="4444"/>
                  </a:lnTo>
                  <a:lnTo>
                    <a:pt x="69976" y="3301"/>
                  </a:lnTo>
                  <a:close/>
                </a:path>
                <a:path w="210820" h="14605">
                  <a:moveTo>
                    <a:pt x="75564" y="3047"/>
                  </a:moveTo>
                  <a:lnTo>
                    <a:pt x="73405" y="3047"/>
                  </a:lnTo>
                  <a:lnTo>
                    <a:pt x="72516" y="3428"/>
                  </a:lnTo>
                  <a:lnTo>
                    <a:pt x="71754" y="4190"/>
                  </a:lnTo>
                  <a:lnTo>
                    <a:pt x="70992" y="5079"/>
                  </a:lnTo>
                  <a:lnTo>
                    <a:pt x="70834" y="9270"/>
                  </a:lnTo>
                  <a:lnTo>
                    <a:pt x="70992" y="9905"/>
                  </a:lnTo>
                  <a:lnTo>
                    <a:pt x="72516" y="11429"/>
                  </a:lnTo>
                  <a:lnTo>
                    <a:pt x="73533" y="11810"/>
                  </a:lnTo>
                  <a:lnTo>
                    <a:pt x="75184" y="11810"/>
                  </a:lnTo>
                  <a:lnTo>
                    <a:pt x="75437" y="11683"/>
                  </a:lnTo>
                  <a:lnTo>
                    <a:pt x="75946" y="11683"/>
                  </a:lnTo>
                  <a:lnTo>
                    <a:pt x="76200" y="11556"/>
                  </a:lnTo>
                  <a:lnTo>
                    <a:pt x="76453" y="11556"/>
                  </a:lnTo>
                  <a:lnTo>
                    <a:pt x="76835" y="11429"/>
                  </a:lnTo>
                  <a:lnTo>
                    <a:pt x="77342" y="11175"/>
                  </a:lnTo>
                  <a:lnTo>
                    <a:pt x="77597" y="11175"/>
                  </a:lnTo>
                  <a:lnTo>
                    <a:pt x="77724" y="10540"/>
                  </a:lnTo>
                  <a:lnTo>
                    <a:pt x="74040" y="10540"/>
                  </a:lnTo>
                  <a:lnTo>
                    <a:pt x="73278" y="10287"/>
                  </a:lnTo>
                  <a:lnTo>
                    <a:pt x="72771" y="9778"/>
                  </a:lnTo>
                  <a:lnTo>
                    <a:pt x="72389" y="9270"/>
                  </a:lnTo>
                  <a:lnTo>
                    <a:pt x="72262" y="8889"/>
                  </a:lnTo>
                  <a:lnTo>
                    <a:pt x="72136" y="7492"/>
                  </a:lnTo>
                  <a:lnTo>
                    <a:pt x="77850" y="7492"/>
                  </a:lnTo>
                  <a:lnTo>
                    <a:pt x="77850" y="6476"/>
                  </a:lnTo>
                  <a:lnTo>
                    <a:pt x="72136" y="6476"/>
                  </a:lnTo>
                  <a:lnTo>
                    <a:pt x="72262" y="5587"/>
                  </a:lnTo>
                  <a:lnTo>
                    <a:pt x="72389" y="5333"/>
                  </a:lnTo>
                  <a:lnTo>
                    <a:pt x="72643" y="5079"/>
                  </a:lnTo>
                  <a:lnTo>
                    <a:pt x="72771" y="4825"/>
                  </a:lnTo>
                  <a:lnTo>
                    <a:pt x="73025" y="4571"/>
                  </a:lnTo>
                  <a:lnTo>
                    <a:pt x="73787" y="4190"/>
                  </a:lnTo>
                  <a:lnTo>
                    <a:pt x="77131" y="4190"/>
                  </a:lnTo>
                  <a:lnTo>
                    <a:pt x="76962" y="3937"/>
                  </a:lnTo>
                  <a:lnTo>
                    <a:pt x="76580" y="3682"/>
                  </a:lnTo>
                  <a:lnTo>
                    <a:pt x="76326" y="3428"/>
                  </a:lnTo>
                  <a:lnTo>
                    <a:pt x="75946" y="3301"/>
                  </a:lnTo>
                  <a:lnTo>
                    <a:pt x="75564" y="3047"/>
                  </a:lnTo>
                  <a:close/>
                </a:path>
                <a:path w="210820" h="14605">
                  <a:moveTo>
                    <a:pt x="77724" y="9525"/>
                  </a:moveTo>
                  <a:lnTo>
                    <a:pt x="77342" y="9778"/>
                  </a:lnTo>
                  <a:lnTo>
                    <a:pt x="76962" y="9905"/>
                  </a:lnTo>
                  <a:lnTo>
                    <a:pt x="76073" y="10413"/>
                  </a:lnTo>
                  <a:lnTo>
                    <a:pt x="75691" y="10413"/>
                  </a:lnTo>
                  <a:lnTo>
                    <a:pt x="75437" y="10540"/>
                  </a:lnTo>
                  <a:lnTo>
                    <a:pt x="77724" y="10540"/>
                  </a:lnTo>
                  <a:lnTo>
                    <a:pt x="77724" y="9525"/>
                  </a:lnTo>
                  <a:close/>
                </a:path>
                <a:path w="210820" h="14605">
                  <a:moveTo>
                    <a:pt x="77131" y="4190"/>
                  </a:moveTo>
                  <a:lnTo>
                    <a:pt x="75184" y="4190"/>
                  </a:lnTo>
                  <a:lnTo>
                    <a:pt x="75691" y="4444"/>
                  </a:lnTo>
                  <a:lnTo>
                    <a:pt x="76200" y="4952"/>
                  </a:lnTo>
                  <a:lnTo>
                    <a:pt x="76326" y="5206"/>
                  </a:lnTo>
                  <a:lnTo>
                    <a:pt x="76453" y="6476"/>
                  </a:lnTo>
                  <a:lnTo>
                    <a:pt x="77850" y="6476"/>
                  </a:lnTo>
                  <a:lnTo>
                    <a:pt x="77724" y="5587"/>
                  </a:lnTo>
                  <a:lnTo>
                    <a:pt x="77597" y="5079"/>
                  </a:lnTo>
                  <a:lnTo>
                    <a:pt x="77470" y="4699"/>
                  </a:lnTo>
                  <a:lnTo>
                    <a:pt x="77131" y="4190"/>
                  </a:lnTo>
                  <a:close/>
                </a:path>
                <a:path w="210820" h="14605">
                  <a:moveTo>
                    <a:pt x="88137" y="3047"/>
                  </a:moveTo>
                  <a:lnTo>
                    <a:pt x="87122" y="3047"/>
                  </a:lnTo>
                  <a:lnTo>
                    <a:pt x="86105" y="3301"/>
                  </a:lnTo>
                  <a:lnTo>
                    <a:pt x="85598" y="3555"/>
                  </a:lnTo>
                  <a:lnTo>
                    <a:pt x="85216" y="3809"/>
                  </a:lnTo>
                  <a:lnTo>
                    <a:pt x="84962" y="4190"/>
                  </a:lnTo>
                  <a:lnTo>
                    <a:pt x="84582" y="4571"/>
                  </a:lnTo>
                  <a:lnTo>
                    <a:pt x="84327" y="4952"/>
                  </a:lnTo>
                  <a:lnTo>
                    <a:pt x="84200" y="5587"/>
                  </a:lnTo>
                  <a:lnTo>
                    <a:pt x="83947" y="6095"/>
                  </a:lnTo>
                  <a:lnTo>
                    <a:pt x="84962" y="10667"/>
                  </a:lnTo>
                  <a:lnTo>
                    <a:pt x="85216" y="11049"/>
                  </a:lnTo>
                  <a:lnTo>
                    <a:pt x="85725" y="11302"/>
                  </a:lnTo>
                  <a:lnTo>
                    <a:pt x="86105" y="11429"/>
                  </a:lnTo>
                  <a:lnTo>
                    <a:pt x="86613" y="11683"/>
                  </a:lnTo>
                  <a:lnTo>
                    <a:pt x="87122" y="11810"/>
                  </a:lnTo>
                  <a:lnTo>
                    <a:pt x="88011" y="11810"/>
                  </a:lnTo>
                  <a:lnTo>
                    <a:pt x="88264" y="11683"/>
                  </a:lnTo>
                  <a:lnTo>
                    <a:pt x="88646" y="11683"/>
                  </a:lnTo>
                  <a:lnTo>
                    <a:pt x="88900" y="11556"/>
                  </a:lnTo>
                  <a:lnTo>
                    <a:pt x="89153" y="11556"/>
                  </a:lnTo>
                  <a:lnTo>
                    <a:pt x="89408" y="11429"/>
                  </a:lnTo>
                  <a:lnTo>
                    <a:pt x="89915" y="11175"/>
                  </a:lnTo>
                  <a:lnTo>
                    <a:pt x="90170" y="11049"/>
                  </a:lnTo>
                  <a:lnTo>
                    <a:pt x="90170" y="10540"/>
                  </a:lnTo>
                  <a:lnTo>
                    <a:pt x="86995" y="10540"/>
                  </a:lnTo>
                  <a:lnTo>
                    <a:pt x="86360" y="10287"/>
                  </a:lnTo>
                  <a:lnTo>
                    <a:pt x="85978" y="9651"/>
                  </a:lnTo>
                  <a:lnTo>
                    <a:pt x="85471" y="9143"/>
                  </a:lnTo>
                  <a:lnTo>
                    <a:pt x="85343" y="8381"/>
                  </a:lnTo>
                  <a:lnTo>
                    <a:pt x="85398" y="6095"/>
                  </a:lnTo>
                  <a:lnTo>
                    <a:pt x="85471" y="5587"/>
                  </a:lnTo>
                  <a:lnTo>
                    <a:pt x="85978" y="5079"/>
                  </a:lnTo>
                  <a:lnTo>
                    <a:pt x="86360" y="4571"/>
                  </a:lnTo>
                  <a:lnTo>
                    <a:pt x="86995" y="4317"/>
                  </a:lnTo>
                  <a:lnTo>
                    <a:pt x="90170" y="4317"/>
                  </a:lnTo>
                  <a:lnTo>
                    <a:pt x="90170" y="3682"/>
                  </a:lnTo>
                  <a:lnTo>
                    <a:pt x="88646" y="3175"/>
                  </a:lnTo>
                  <a:lnTo>
                    <a:pt x="88137" y="3047"/>
                  </a:lnTo>
                  <a:close/>
                </a:path>
                <a:path w="210820" h="14605">
                  <a:moveTo>
                    <a:pt x="90170" y="9525"/>
                  </a:moveTo>
                  <a:lnTo>
                    <a:pt x="90042" y="9525"/>
                  </a:lnTo>
                  <a:lnTo>
                    <a:pt x="89788" y="9778"/>
                  </a:lnTo>
                  <a:lnTo>
                    <a:pt x="89026" y="10287"/>
                  </a:lnTo>
                  <a:lnTo>
                    <a:pt x="88646" y="10413"/>
                  </a:lnTo>
                  <a:lnTo>
                    <a:pt x="88137" y="10540"/>
                  </a:lnTo>
                  <a:lnTo>
                    <a:pt x="90170" y="10540"/>
                  </a:lnTo>
                  <a:lnTo>
                    <a:pt x="90170" y="9525"/>
                  </a:lnTo>
                  <a:close/>
                </a:path>
                <a:path w="210820" h="14605">
                  <a:moveTo>
                    <a:pt x="90170" y="4317"/>
                  </a:moveTo>
                  <a:lnTo>
                    <a:pt x="88137" y="4317"/>
                  </a:lnTo>
                  <a:lnTo>
                    <a:pt x="88518" y="4444"/>
                  </a:lnTo>
                  <a:lnTo>
                    <a:pt x="88773" y="4444"/>
                  </a:lnTo>
                  <a:lnTo>
                    <a:pt x="89153" y="4699"/>
                  </a:lnTo>
                  <a:lnTo>
                    <a:pt x="89408" y="4699"/>
                  </a:lnTo>
                  <a:lnTo>
                    <a:pt x="89662" y="4952"/>
                  </a:lnTo>
                  <a:lnTo>
                    <a:pt x="89915" y="5079"/>
                  </a:lnTo>
                  <a:lnTo>
                    <a:pt x="90170" y="5206"/>
                  </a:lnTo>
                  <a:lnTo>
                    <a:pt x="90170" y="4317"/>
                  </a:lnTo>
                  <a:close/>
                </a:path>
                <a:path w="210820" h="14605">
                  <a:moveTo>
                    <a:pt x="97324" y="4317"/>
                  </a:moveTo>
                  <a:lnTo>
                    <a:pt x="95376" y="4317"/>
                  </a:lnTo>
                  <a:lnTo>
                    <a:pt x="95758" y="4571"/>
                  </a:lnTo>
                  <a:lnTo>
                    <a:pt x="96012" y="4825"/>
                  </a:lnTo>
                  <a:lnTo>
                    <a:pt x="96138" y="5079"/>
                  </a:lnTo>
                  <a:lnTo>
                    <a:pt x="96265" y="6095"/>
                  </a:lnTo>
                  <a:lnTo>
                    <a:pt x="95630" y="6095"/>
                  </a:lnTo>
                  <a:lnTo>
                    <a:pt x="94868" y="6222"/>
                  </a:lnTo>
                  <a:lnTo>
                    <a:pt x="94234" y="6222"/>
                  </a:lnTo>
                  <a:lnTo>
                    <a:pt x="93599" y="6350"/>
                  </a:lnTo>
                  <a:lnTo>
                    <a:pt x="93090" y="6476"/>
                  </a:lnTo>
                  <a:lnTo>
                    <a:pt x="92075" y="6984"/>
                  </a:lnTo>
                  <a:lnTo>
                    <a:pt x="91693" y="7238"/>
                  </a:lnTo>
                  <a:lnTo>
                    <a:pt x="91439" y="7746"/>
                  </a:lnTo>
                  <a:lnTo>
                    <a:pt x="91186" y="8127"/>
                  </a:lnTo>
                  <a:lnTo>
                    <a:pt x="91186" y="9905"/>
                  </a:lnTo>
                  <a:lnTo>
                    <a:pt x="91312" y="10159"/>
                  </a:lnTo>
                  <a:lnTo>
                    <a:pt x="91439" y="10540"/>
                  </a:lnTo>
                  <a:lnTo>
                    <a:pt x="91566" y="10794"/>
                  </a:lnTo>
                  <a:lnTo>
                    <a:pt x="92075" y="11302"/>
                  </a:lnTo>
                  <a:lnTo>
                    <a:pt x="92583" y="11556"/>
                  </a:lnTo>
                  <a:lnTo>
                    <a:pt x="92963" y="11683"/>
                  </a:lnTo>
                  <a:lnTo>
                    <a:pt x="93217" y="11810"/>
                  </a:lnTo>
                  <a:lnTo>
                    <a:pt x="94361" y="11810"/>
                  </a:lnTo>
                  <a:lnTo>
                    <a:pt x="94614" y="11683"/>
                  </a:lnTo>
                  <a:lnTo>
                    <a:pt x="95503" y="11302"/>
                  </a:lnTo>
                  <a:lnTo>
                    <a:pt x="95885" y="11049"/>
                  </a:lnTo>
                  <a:lnTo>
                    <a:pt x="96265" y="10667"/>
                  </a:lnTo>
                  <a:lnTo>
                    <a:pt x="97662" y="10667"/>
                  </a:lnTo>
                  <a:lnTo>
                    <a:pt x="93599" y="10540"/>
                  </a:lnTo>
                  <a:lnTo>
                    <a:pt x="93217" y="10413"/>
                  </a:lnTo>
                  <a:lnTo>
                    <a:pt x="92710" y="9905"/>
                  </a:lnTo>
                  <a:lnTo>
                    <a:pt x="92583" y="8254"/>
                  </a:lnTo>
                  <a:lnTo>
                    <a:pt x="92837" y="8127"/>
                  </a:lnTo>
                  <a:lnTo>
                    <a:pt x="93090" y="7874"/>
                  </a:lnTo>
                  <a:lnTo>
                    <a:pt x="93472" y="7619"/>
                  </a:lnTo>
                  <a:lnTo>
                    <a:pt x="93852" y="7492"/>
                  </a:lnTo>
                  <a:lnTo>
                    <a:pt x="94107" y="7492"/>
                  </a:lnTo>
                  <a:lnTo>
                    <a:pt x="94487" y="7365"/>
                  </a:lnTo>
                  <a:lnTo>
                    <a:pt x="94996" y="7365"/>
                  </a:lnTo>
                  <a:lnTo>
                    <a:pt x="95503" y="7238"/>
                  </a:lnTo>
                  <a:lnTo>
                    <a:pt x="97662" y="7238"/>
                  </a:lnTo>
                  <a:lnTo>
                    <a:pt x="97578" y="4825"/>
                  </a:lnTo>
                  <a:lnTo>
                    <a:pt x="97366" y="4444"/>
                  </a:lnTo>
                  <a:close/>
                </a:path>
                <a:path w="210820" h="14605">
                  <a:moveTo>
                    <a:pt x="97662" y="10667"/>
                  </a:moveTo>
                  <a:lnTo>
                    <a:pt x="96265" y="10667"/>
                  </a:lnTo>
                  <a:lnTo>
                    <a:pt x="96265" y="11556"/>
                  </a:lnTo>
                  <a:lnTo>
                    <a:pt x="97662" y="11556"/>
                  </a:lnTo>
                  <a:lnTo>
                    <a:pt x="97662" y="10667"/>
                  </a:lnTo>
                  <a:close/>
                </a:path>
                <a:path w="210820" h="14605">
                  <a:moveTo>
                    <a:pt x="97662" y="7238"/>
                  </a:moveTo>
                  <a:lnTo>
                    <a:pt x="96265" y="7238"/>
                  </a:lnTo>
                  <a:lnTo>
                    <a:pt x="96265" y="9525"/>
                  </a:lnTo>
                  <a:lnTo>
                    <a:pt x="96012" y="9778"/>
                  </a:lnTo>
                  <a:lnTo>
                    <a:pt x="95630" y="10032"/>
                  </a:lnTo>
                  <a:lnTo>
                    <a:pt x="95250" y="10159"/>
                  </a:lnTo>
                  <a:lnTo>
                    <a:pt x="94996" y="10413"/>
                  </a:lnTo>
                  <a:lnTo>
                    <a:pt x="94487" y="10540"/>
                  </a:lnTo>
                  <a:lnTo>
                    <a:pt x="97662" y="10540"/>
                  </a:lnTo>
                  <a:lnTo>
                    <a:pt x="97662" y="7238"/>
                  </a:lnTo>
                  <a:close/>
                </a:path>
                <a:path w="210820" h="14605">
                  <a:moveTo>
                    <a:pt x="95376" y="3047"/>
                  </a:moveTo>
                  <a:lnTo>
                    <a:pt x="93345" y="3047"/>
                  </a:lnTo>
                  <a:lnTo>
                    <a:pt x="92328" y="3301"/>
                  </a:lnTo>
                  <a:lnTo>
                    <a:pt x="92075" y="3301"/>
                  </a:lnTo>
                  <a:lnTo>
                    <a:pt x="91821" y="3428"/>
                  </a:lnTo>
                  <a:lnTo>
                    <a:pt x="91821" y="4825"/>
                  </a:lnTo>
                  <a:lnTo>
                    <a:pt x="92328" y="4699"/>
                  </a:lnTo>
                  <a:lnTo>
                    <a:pt x="93090" y="4444"/>
                  </a:lnTo>
                  <a:lnTo>
                    <a:pt x="93599" y="4317"/>
                  </a:lnTo>
                  <a:lnTo>
                    <a:pt x="97324" y="4317"/>
                  </a:lnTo>
                  <a:lnTo>
                    <a:pt x="97154" y="3937"/>
                  </a:lnTo>
                  <a:lnTo>
                    <a:pt x="96774" y="3682"/>
                  </a:lnTo>
                  <a:lnTo>
                    <a:pt x="96520" y="3428"/>
                  </a:lnTo>
                  <a:lnTo>
                    <a:pt x="95376" y="3047"/>
                  </a:lnTo>
                  <a:close/>
                </a:path>
                <a:path w="210820" h="14605">
                  <a:moveTo>
                    <a:pt x="101346" y="3301"/>
                  </a:moveTo>
                  <a:lnTo>
                    <a:pt x="99949" y="3301"/>
                  </a:lnTo>
                  <a:lnTo>
                    <a:pt x="99949" y="11556"/>
                  </a:lnTo>
                  <a:lnTo>
                    <a:pt x="101346" y="11556"/>
                  </a:lnTo>
                  <a:lnTo>
                    <a:pt x="101473" y="5206"/>
                  </a:lnTo>
                  <a:lnTo>
                    <a:pt x="102362" y="4571"/>
                  </a:lnTo>
                  <a:lnTo>
                    <a:pt x="103124" y="4317"/>
                  </a:lnTo>
                  <a:lnTo>
                    <a:pt x="106172" y="4317"/>
                  </a:lnTo>
                  <a:lnTo>
                    <a:pt x="101346" y="4190"/>
                  </a:lnTo>
                  <a:lnTo>
                    <a:pt x="101346" y="3301"/>
                  </a:lnTo>
                  <a:close/>
                </a:path>
                <a:path w="210820" h="14605">
                  <a:moveTo>
                    <a:pt x="106172" y="4317"/>
                  </a:moveTo>
                  <a:lnTo>
                    <a:pt x="103759" y="4317"/>
                  </a:lnTo>
                  <a:lnTo>
                    <a:pt x="104139" y="4444"/>
                  </a:lnTo>
                  <a:lnTo>
                    <a:pt x="104521" y="4571"/>
                  </a:lnTo>
                  <a:lnTo>
                    <a:pt x="104648" y="4825"/>
                  </a:lnTo>
                  <a:lnTo>
                    <a:pt x="104901" y="5206"/>
                  </a:lnTo>
                  <a:lnTo>
                    <a:pt x="105028" y="11556"/>
                  </a:lnTo>
                  <a:lnTo>
                    <a:pt x="106425" y="11556"/>
                  </a:lnTo>
                  <a:lnTo>
                    <a:pt x="106317" y="4825"/>
                  </a:lnTo>
                  <a:lnTo>
                    <a:pt x="106172" y="4317"/>
                  </a:lnTo>
                  <a:close/>
                </a:path>
                <a:path w="210820" h="14605">
                  <a:moveTo>
                    <a:pt x="104648" y="3047"/>
                  </a:moveTo>
                  <a:lnTo>
                    <a:pt x="103377" y="3047"/>
                  </a:lnTo>
                  <a:lnTo>
                    <a:pt x="102997" y="3175"/>
                  </a:lnTo>
                  <a:lnTo>
                    <a:pt x="102488" y="3301"/>
                  </a:lnTo>
                  <a:lnTo>
                    <a:pt x="101726" y="3809"/>
                  </a:lnTo>
                  <a:lnTo>
                    <a:pt x="101346" y="4190"/>
                  </a:lnTo>
                  <a:lnTo>
                    <a:pt x="106076" y="4190"/>
                  </a:lnTo>
                  <a:lnTo>
                    <a:pt x="105790" y="3809"/>
                  </a:lnTo>
                  <a:lnTo>
                    <a:pt x="105283" y="3301"/>
                  </a:lnTo>
                  <a:lnTo>
                    <a:pt x="104648" y="3047"/>
                  </a:lnTo>
                  <a:close/>
                </a:path>
                <a:path w="210820" h="14605">
                  <a:moveTo>
                    <a:pt x="110109" y="0"/>
                  </a:moveTo>
                  <a:lnTo>
                    <a:pt x="108458" y="0"/>
                  </a:lnTo>
                  <a:lnTo>
                    <a:pt x="108712" y="4317"/>
                  </a:lnTo>
                  <a:lnTo>
                    <a:pt x="109727" y="4317"/>
                  </a:lnTo>
                  <a:lnTo>
                    <a:pt x="110109" y="0"/>
                  </a:lnTo>
                  <a:close/>
                </a:path>
                <a:path w="210820" h="14605">
                  <a:moveTo>
                    <a:pt x="113411" y="4444"/>
                  </a:moveTo>
                  <a:lnTo>
                    <a:pt x="112013" y="4444"/>
                  </a:lnTo>
                  <a:lnTo>
                    <a:pt x="112140" y="10287"/>
                  </a:lnTo>
                  <a:lnTo>
                    <a:pt x="112267" y="10667"/>
                  </a:lnTo>
                  <a:lnTo>
                    <a:pt x="113157" y="11556"/>
                  </a:lnTo>
                  <a:lnTo>
                    <a:pt x="113664" y="11683"/>
                  </a:lnTo>
                  <a:lnTo>
                    <a:pt x="115442" y="11683"/>
                  </a:lnTo>
                  <a:lnTo>
                    <a:pt x="115824" y="11556"/>
                  </a:lnTo>
                  <a:lnTo>
                    <a:pt x="116077" y="11429"/>
                  </a:lnTo>
                  <a:lnTo>
                    <a:pt x="116077" y="10540"/>
                  </a:lnTo>
                  <a:lnTo>
                    <a:pt x="114553" y="10540"/>
                  </a:lnTo>
                  <a:lnTo>
                    <a:pt x="114300" y="10413"/>
                  </a:lnTo>
                  <a:lnTo>
                    <a:pt x="114046" y="10413"/>
                  </a:lnTo>
                  <a:lnTo>
                    <a:pt x="113918" y="10287"/>
                  </a:lnTo>
                  <a:lnTo>
                    <a:pt x="113664" y="10159"/>
                  </a:lnTo>
                  <a:lnTo>
                    <a:pt x="113537" y="9525"/>
                  </a:lnTo>
                  <a:lnTo>
                    <a:pt x="113411" y="4444"/>
                  </a:lnTo>
                  <a:close/>
                </a:path>
                <a:path w="210820" h="14605">
                  <a:moveTo>
                    <a:pt x="116077" y="10287"/>
                  </a:moveTo>
                  <a:lnTo>
                    <a:pt x="115697" y="10287"/>
                  </a:lnTo>
                  <a:lnTo>
                    <a:pt x="115442" y="10413"/>
                  </a:lnTo>
                  <a:lnTo>
                    <a:pt x="115062" y="10540"/>
                  </a:lnTo>
                  <a:lnTo>
                    <a:pt x="116077" y="10540"/>
                  </a:lnTo>
                  <a:lnTo>
                    <a:pt x="116077" y="10287"/>
                  </a:lnTo>
                  <a:close/>
                </a:path>
                <a:path w="210820" h="14605">
                  <a:moveTo>
                    <a:pt x="116077" y="3301"/>
                  </a:moveTo>
                  <a:lnTo>
                    <a:pt x="111125" y="3301"/>
                  </a:lnTo>
                  <a:lnTo>
                    <a:pt x="111125" y="4444"/>
                  </a:lnTo>
                  <a:lnTo>
                    <a:pt x="116077" y="4444"/>
                  </a:lnTo>
                  <a:lnTo>
                    <a:pt x="116077" y="3301"/>
                  </a:lnTo>
                  <a:close/>
                </a:path>
                <a:path w="210820" h="14605">
                  <a:moveTo>
                    <a:pt x="113411" y="888"/>
                  </a:moveTo>
                  <a:lnTo>
                    <a:pt x="112013" y="888"/>
                  </a:lnTo>
                  <a:lnTo>
                    <a:pt x="112013" y="3301"/>
                  </a:lnTo>
                  <a:lnTo>
                    <a:pt x="113411" y="3301"/>
                  </a:lnTo>
                  <a:lnTo>
                    <a:pt x="113411" y="888"/>
                  </a:lnTo>
                  <a:close/>
                </a:path>
                <a:path w="210820" h="14605">
                  <a:moveTo>
                    <a:pt x="127595" y="11175"/>
                  </a:moveTo>
                  <a:lnTo>
                    <a:pt x="123571" y="11175"/>
                  </a:lnTo>
                  <a:lnTo>
                    <a:pt x="123825" y="11302"/>
                  </a:lnTo>
                  <a:lnTo>
                    <a:pt x="124205" y="11556"/>
                  </a:lnTo>
                  <a:lnTo>
                    <a:pt x="124460" y="11683"/>
                  </a:lnTo>
                  <a:lnTo>
                    <a:pt x="124840" y="11683"/>
                  </a:lnTo>
                  <a:lnTo>
                    <a:pt x="125222" y="11810"/>
                  </a:lnTo>
                  <a:lnTo>
                    <a:pt x="126618" y="11810"/>
                  </a:lnTo>
                  <a:lnTo>
                    <a:pt x="127380" y="11429"/>
                  </a:lnTo>
                  <a:lnTo>
                    <a:pt x="127595" y="11175"/>
                  </a:lnTo>
                  <a:close/>
                </a:path>
                <a:path w="210820" h="14605">
                  <a:moveTo>
                    <a:pt x="123571" y="0"/>
                  </a:moveTo>
                  <a:lnTo>
                    <a:pt x="122174" y="0"/>
                  </a:lnTo>
                  <a:lnTo>
                    <a:pt x="122174" y="11556"/>
                  </a:lnTo>
                  <a:lnTo>
                    <a:pt x="123443" y="11556"/>
                  </a:lnTo>
                  <a:lnTo>
                    <a:pt x="123571" y="11175"/>
                  </a:lnTo>
                  <a:lnTo>
                    <a:pt x="127595" y="11175"/>
                  </a:lnTo>
                  <a:lnTo>
                    <a:pt x="128133" y="10540"/>
                  </a:lnTo>
                  <a:lnTo>
                    <a:pt x="124713" y="10540"/>
                  </a:lnTo>
                  <a:lnTo>
                    <a:pt x="124460" y="10413"/>
                  </a:lnTo>
                  <a:lnTo>
                    <a:pt x="124205" y="10413"/>
                  </a:lnTo>
                  <a:lnTo>
                    <a:pt x="123825" y="10287"/>
                  </a:lnTo>
                  <a:lnTo>
                    <a:pt x="123571" y="10032"/>
                  </a:lnTo>
                  <a:lnTo>
                    <a:pt x="123571" y="5333"/>
                  </a:lnTo>
                  <a:lnTo>
                    <a:pt x="123825" y="5079"/>
                  </a:lnTo>
                  <a:lnTo>
                    <a:pt x="124587" y="4571"/>
                  </a:lnTo>
                  <a:lnTo>
                    <a:pt x="125349" y="4317"/>
                  </a:lnTo>
                  <a:lnTo>
                    <a:pt x="128354" y="4317"/>
                  </a:lnTo>
                  <a:lnTo>
                    <a:pt x="128185" y="4063"/>
                  </a:lnTo>
                  <a:lnTo>
                    <a:pt x="123571" y="4063"/>
                  </a:lnTo>
                  <a:lnTo>
                    <a:pt x="123571" y="0"/>
                  </a:lnTo>
                  <a:close/>
                </a:path>
                <a:path w="210820" h="14605">
                  <a:moveTo>
                    <a:pt x="128354" y="4317"/>
                  </a:moveTo>
                  <a:lnTo>
                    <a:pt x="126364" y="4317"/>
                  </a:lnTo>
                  <a:lnTo>
                    <a:pt x="126873" y="4571"/>
                  </a:lnTo>
                  <a:lnTo>
                    <a:pt x="127253" y="5079"/>
                  </a:lnTo>
                  <a:lnTo>
                    <a:pt x="127508" y="5587"/>
                  </a:lnTo>
                  <a:lnTo>
                    <a:pt x="127592" y="8635"/>
                  </a:lnTo>
                  <a:lnTo>
                    <a:pt x="127380" y="9270"/>
                  </a:lnTo>
                  <a:lnTo>
                    <a:pt x="126618" y="10287"/>
                  </a:lnTo>
                  <a:lnTo>
                    <a:pt x="126111" y="10540"/>
                  </a:lnTo>
                  <a:lnTo>
                    <a:pt x="128133" y="10540"/>
                  </a:lnTo>
                  <a:lnTo>
                    <a:pt x="128777" y="9778"/>
                  </a:lnTo>
                  <a:lnTo>
                    <a:pt x="129032" y="8635"/>
                  </a:lnTo>
                  <a:lnTo>
                    <a:pt x="128936" y="5587"/>
                  </a:lnTo>
                  <a:lnTo>
                    <a:pt x="128777" y="4952"/>
                  </a:lnTo>
                  <a:lnTo>
                    <a:pt x="128354" y="4317"/>
                  </a:lnTo>
                  <a:close/>
                </a:path>
                <a:path w="210820" h="14605">
                  <a:moveTo>
                    <a:pt x="127000" y="3047"/>
                  </a:moveTo>
                  <a:lnTo>
                    <a:pt x="125602" y="3047"/>
                  </a:lnTo>
                  <a:lnTo>
                    <a:pt x="125095" y="3175"/>
                  </a:lnTo>
                  <a:lnTo>
                    <a:pt x="124713" y="3301"/>
                  </a:lnTo>
                  <a:lnTo>
                    <a:pt x="124205" y="3555"/>
                  </a:lnTo>
                  <a:lnTo>
                    <a:pt x="123825" y="3809"/>
                  </a:lnTo>
                  <a:lnTo>
                    <a:pt x="123571" y="4063"/>
                  </a:lnTo>
                  <a:lnTo>
                    <a:pt x="128185" y="4063"/>
                  </a:lnTo>
                  <a:lnTo>
                    <a:pt x="127762" y="3428"/>
                  </a:lnTo>
                  <a:lnTo>
                    <a:pt x="127000" y="3047"/>
                  </a:lnTo>
                  <a:close/>
                </a:path>
                <a:path w="210820" h="14605">
                  <a:moveTo>
                    <a:pt x="135000" y="3047"/>
                  </a:moveTo>
                  <a:lnTo>
                    <a:pt x="132968" y="3047"/>
                  </a:lnTo>
                  <a:lnTo>
                    <a:pt x="131952" y="3428"/>
                  </a:lnTo>
                  <a:lnTo>
                    <a:pt x="130555" y="5079"/>
                  </a:lnTo>
                  <a:lnTo>
                    <a:pt x="130270" y="5841"/>
                  </a:lnTo>
                  <a:lnTo>
                    <a:pt x="130175" y="8889"/>
                  </a:lnTo>
                  <a:lnTo>
                    <a:pt x="130555" y="9905"/>
                  </a:lnTo>
                  <a:lnTo>
                    <a:pt x="132079" y="11429"/>
                  </a:lnTo>
                  <a:lnTo>
                    <a:pt x="133096" y="11810"/>
                  </a:lnTo>
                  <a:lnTo>
                    <a:pt x="134747" y="11810"/>
                  </a:lnTo>
                  <a:lnTo>
                    <a:pt x="135000" y="11683"/>
                  </a:lnTo>
                  <a:lnTo>
                    <a:pt x="135509" y="11683"/>
                  </a:lnTo>
                  <a:lnTo>
                    <a:pt x="135762" y="11556"/>
                  </a:lnTo>
                  <a:lnTo>
                    <a:pt x="136016" y="11556"/>
                  </a:lnTo>
                  <a:lnTo>
                    <a:pt x="136398" y="11429"/>
                  </a:lnTo>
                  <a:lnTo>
                    <a:pt x="136905" y="11175"/>
                  </a:lnTo>
                  <a:lnTo>
                    <a:pt x="137033" y="11175"/>
                  </a:lnTo>
                  <a:lnTo>
                    <a:pt x="137287" y="11049"/>
                  </a:lnTo>
                  <a:lnTo>
                    <a:pt x="137287" y="10540"/>
                  </a:lnTo>
                  <a:lnTo>
                    <a:pt x="133476" y="10540"/>
                  </a:lnTo>
                  <a:lnTo>
                    <a:pt x="132841" y="10287"/>
                  </a:lnTo>
                  <a:lnTo>
                    <a:pt x="131825" y="9270"/>
                  </a:lnTo>
                  <a:lnTo>
                    <a:pt x="131699" y="7492"/>
                  </a:lnTo>
                  <a:lnTo>
                    <a:pt x="137413" y="7492"/>
                  </a:lnTo>
                  <a:lnTo>
                    <a:pt x="137413" y="6476"/>
                  </a:lnTo>
                  <a:lnTo>
                    <a:pt x="131699" y="6476"/>
                  </a:lnTo>
                  <a:lnTo>
                    <a:pt x="131699" y="5841"/>
                  </a:lnTo>
                  <a:lnTo>
                    <a:pt x="132079" y="5079"/>
                  </a:lnTo>
                  <a:lnTo>
                    <a:pt x="132714" y="4444"/>
                  </a:lnTo>
                  <a:lnTo>
                    <a:pt x="133096" y="4317"/>
                  </a:lnTo>
                  <a:lnTo>
                    <a:pt x="133350" y="4190"/>
                  </a:lnTo>
                  <a:lnTo>
                    <a:pt x="136694" y="4190"/>
                  </a:lnTo>
                  <a:lnTo>
                    <a:pt x="136525" y="3937"/>
                  </a:lnTo>
                  <a:lnTo>
                    <a:pt x="136143" y="3682"/>
                  </a:lnTo>
                  <a:lnTo>
                    <a:pt x="135889" y="3428"/>
                  </a:lnTo>
                  <a:lnTo>
                    <a:pt x="135382" y="3301"/>
                  </a:lnTo>
                  <a:lnTo>
                    <a:pt x="135000" y="3047"/>
                  </a:lnTo>
                  <a:close/>
                </a:path>
                <a:path w="210820" h="14605">
                  <a:moveTo>
                    <a:pt x="137287" y="9525"/>
                  </a:moveTo>
                  <a:lnTo>
                    <a:pt x="136905" y="9778"/>
                  </a:lnTo>
                  <a:lnTo>
                    <a:pt x="136525" y="9905"/>
                  </a:lnTo>
                  <a:lnTo>
                    <a:pt x="135636" y="10413"/>
                  </a:lnTo>
                  <a:lnTo>
                    <a:pt x="135254" y="10413"/>
                  </a:lnTo>
                  <a:lnTo>
                    <a:pt x="135000" y="10540"/>
                  </a:lnTo>
                  <a:lnTo>
                    <a:pt x="137287" y="10540"/>
                  </a:lnTo>
                  <a:lnTo>
                    <a:pt x="137287" y="9525"/>
                  </a:lnTo>
                  <a:close/>
                </a:path>
                <a:path w="210820" h="14605">
                  <a:moveTo>
                    <a:pt x="136694" y="4190"/>
                  </a:moveTo>
                  <a:lnTo>
                    <a:pt x="134620" y="4190"/>
                  </a:lnTo>
                  <a:lnTo>
                    <a:pt x="135382" y="4571"/>
                  </a:lnTo>
                  <a:lnTo>
                    <a:pt x="135509" y="4825"/>
                  </a:lnTo>
                  <a:lnTo>
                    <a:pt x="135762" y="4952"/>
                  </a:lnTo>
                  <a:lnTo>
                    <a:pt x="135889" y="5206"/>
                  </a:lnTo>
                  <a:lnTo>
                    <a:pt x="136016" y="6476"/>
                  </a:lnTo>
                  <a:lnTo>
                    <a:pt x="137413" y="6476"/>
                  </a:lnTo>
                  <a:lnTo>
                    <a:pt x="137350" y="5841"/>
                  </a:lnTo>
                  <a:lnTo>
                    <a:pt x="137160" y="5079"/>
                  </a:lnTo>
                  <a:lnTo>
                    <a:pt x="137033" y="4699"/>
                  </a:lnTo>
                  <a:lnTo>
                    <a:pt x="136694" y="4190"/>
                  </a:lnTo>
                  <a:close/>
                </a:path>
                <a:path w="210820" h="14605">
                  <a:moveTo>
                    <a:pt x="147700" y="3047"/>
                  </a:moveTo>
                  <a:lnTo>
                    <a:pt x="146430" y="3047"/>
                  </a:lnTo>
                  <a:lnTo>
                    <a:pt x="145923" y="3175"/>
                  </a:lnTo>
                  <a:lnTo>
                    <a:pt x="143510" y="8762"/>
                  </a:lnTo>
                  <a:lnTo>
                    <a:pt x="143738" y="9778"/>
                  </a:lnTo>
                  <a:lnTo>
                    <a:pt x="146050" y="11810"/>
                  </a:lnTo>
                  <a:lnTo>
                    <a:pt x="147065" y="11810"/>
                  </a:lnTo>
                  <a:lnTo>
                    <a:pt x="147447" y="11683"/>
                  </a:lnTo>
                  <a:lnTo>
                    <a:pt x="147827" y="11556"/>
                  </a:lnTo>
                  <a:lnTo>
                    <a:pt x="148082" y="11429"/>
                  </a:lnTo>
                  <a:lnTo>
                    <a:pt x="148336" y="11175"/>
                  </a:lnTo>
                  <a:lnTo>
                    <a:pt x="148589" y="11049"/>
                  </a:lnTo>
                  <a:lnTo>
                    <a:pt x="148971" y="10667"/>
                  </a:lnTo>
                  <a:lnTo>
                    <a:pt x="150367" y="10667"/>
                  </a:lnTo>
                  <a:lnTo>
                    <a:pt x="150367" y="10413"/>
                  </a:lnTo>
                  <a:lnTo>
                    <a:pt x="146050" y="10413"/>
                  </a:lnTo>
                  <a:lnTo>
                    <a:pt x="145668" y="10159"/>
                  </a:lnTo>
                  <a:lnTo>
                    <a:pt x="145287" y="9651"/>
                  </a:lnTo>
                  <a:lnTo>
                    <a:pt x="145034" y="9143"/>
                  </a:lnTo>
                  <a:lnTo>
                    <a:pt x="144779" y="8381"/>
                  </a:lnTo>
                  <a:lnTo>
                    <a:pt x="144888" y="6095"/>
                  </a:lnTo>
                  <a:lnTo>
                    <a:pt x="145034" y="5587"/>
                  </a:lnTo>
                  <a:lnTo>
                    <a:pt x="145796" y="4571"/>
                  </a:lnTo>
                  <a:lnTo>
                    <a:pt x="146430" y="4317"/>
                  </a:lnTo>
                  <a:lnTo>
                    <a:pt x="150367" y="4317"/>
                  </a:lnTo>
                  <a:lnTo>
                    <a:pt x="150367" y="3555"/>
                  </a:lnTo>
                  <a:lnTo>
                    <a:pt x="148971" y="3555"/>
                  </a:lnTo>
                  <a:lnTo>
                    <a:pt x="148589" y="3428"/>
                  </a:lnTo>
                  <a:lnTo>
                    <a:pt x="148336" y="3301"/>
                  </a:lnTo>
                  <a:lnTo>
                    <a:pt x="147954" y="3175"/>
                  </a:lnTo>
                  <a:lnTo>
                    <a:pt x="147700" y="3047"/>
                  </a:lnTo>
                  <a:close/>
                </a:path>
                <a:path w="210820" h="14605">
                  <a:moveTo>
                    <a:pt x="150367" y="10667"/>
                  </a:moveTo>
                  <a:lnTo>
                    <a:pt x="148971" y="10667"/>
                  </a:lnTo>
                  <a:lnTo>
                    <a:pt x="148971" y="11556"/>
                  </a:lnTo>
                  <a:lnTo>
                    <a:pt x="150367" y="11556"/>
                  </a:lnTo>
                  <a:lnTo>
                    <a:pt x="150367" y="10667"/>
                  </a:lnTo>
                  <a:close/>
                </a:path>
                <a:path w="210820" h="14605">
                  <a:moveTo>
                    <a:pt x="150367" y="4317"/>
                  </a:moveTo>
                  <a:lnTo>
                    <a:pt x="147700" y="4317"/>
                  </a:lnTo>
                  <a:lnTo>
                    <a:pt x="148082" y="4444"/>
                  </a:lnTo>
                  <a:lnTo>
                    <a:pt x="148336" y="4444"/>
                  </a:lnTo>
                  <a:lnTo>
                    <a:pt x="148589" y="4571"/>
                  </a:lnTo>
                  <a:lnTo>
                    <a:pt x="148971" y="4699"/>
                  </a:lnTo>
                  <a:lnTo>
                    <a:pt x="148971" y="9525"/>
                  </a:lnTo>
                  <a:lnTo>
                    <a:pt x="148589" y="9778"/>
                  </a:lnTo>
                  <a:lnTo>
                    <a:pt x="148336" y="10032"/>
                  </a:lnTo>
                  <a:lnTo>
                    <a:pt x="147954" y="10159"/>
                  </a:lnTo>
                  <a:lnTo>
                    <a:pt x="147574" y="10413"/>
                  </a:lnTo>
                  <a:lnTo>
                    <a:pt x="150367" y="10413"/>
                  </a:lnTo>
                  <a:lnTo>
                    <a:pt x="150367" y="4317"/>
                  </a:lnTo>
                  <a:close/>
                </a:path>
                <a:path w="210820" h="14605">
                  <a:moveTo>
                    <a:pt x="150367" y="0"/>
                  </a:moveTo>
                  <a:lnTo>
                    <a:pt x="148971" y="0"/>
                  </a:lnTo>
                  <a:lnTo>
                    <a:pt x="148971" y="3555"/>
                  </a:lnTo>
                  <a:lnTo>
                    <a:pt x="150367" y="3555"/>
                  </a:lnTo>
                  <a:lnTo>
                    <a:pt x="150367" y="0"/>
                  </a:lnTo>
                  <a:close/>
                </a:path>
                <a:path w="210820" h="14605">
                  <a:moveTo>
                    <a:pt x="154050" y="3301"/>
                  </a:moveTo>
                  <a:lnTo>
                    <a:pt x="152653" y="3301"/>
                  </a:lnTo>
                  <a:lnTo>
                    <a:pt x="152653" y="11556"/>
                  </a:lnTo>
                  <a:lnTo>
                    <a:pt x="154050" y="11556"/>
                  </a:lnTo>
                  <a:lnTo>
                    <a:pt x="154050" y="3301"/>
                  </a:lnTo>
                  <a:close/>
                </a:path>
                <a:path w="210820" h="14605">
                  <a:moveTo>
                    <a:pt x="154177" y="380"/>
                  </a:moveTo>
                  <a:lnTo>
                    <a:pt x="152526" y="380"/>
                  </a:lnTo>
                  <a:lnTo>
                    <a:pt x="152526" y="1904"/>
                  </a:lnTo>
                  <a:lnTo>
                    <a:pt x="154177" y="1904"/>
                  </a:lnTo>
                  <a:lnTo>
                    <a:pt x="154177" y="380"/>
                  </a:lnTo>
                  <a:close/>
                </a:path>
                <a:path w="210820" h="14605">
                  <a:moveTo>
                    <a:pt x="155828" y="9525"/>
                  </a:moveTo>
                  <a:lnTo>
                    <a:pt x="155701" y="11049"/>
                  </a:lnTo>
                  <a:lnTo>
                    <a:pt x="156083" y="11175"/>
                  </a:lnTo>
                  <a:lnTo>
                    <a:pt x="156463" y="11429"/>
                  </a:lnTo>
                  <a:lnTo>
                    <a:pt x="156972" y="11556"/>
                  </a:lnTo>
                  <a:lnTo>
                    <a:pt x="157352" y="11683"/>
                  </a:lnTo>
                  <a:lnTo>
                    <a:pt x="157861" y="11810"/>
                  </a:lnTo>
                  <a:lnTo>
                    <a:pt x="159003" y="11810"/>
                  </a:lnTo>
                  <a:lnTo>
                    <a:pt x="159512" y="11683"/>
                  </a:lnTo>
                  <a:lnTo>
                    <a:pt x="160274" y="11429"/>
                  </a:lnTo>
                  <a:lnTo>
                    <a:pt x="160527" y="11302"/>
                  </a:lnTo>
                  <a:lnTo>
                    <a:pt x="160909" y="11049"/>
                  </a:lnTo>
                  <a:lnTo>
                    <a:pt x="161416" y="10540"/>
                  </a:lnTo>
                  <a:lnTo>
                    <a:pt x="157861" y="10540"/>
                  </a:lnTo>
                  <a:lnTo>
                    <a:pt x="157607" y="10413"/>
                  </a:lnTo>
                  <a:lnTo>
                    <a:pt x="157352" y="10413"/>
                  </a:lnTo>
                  <a:lnTo>
                    <a:pt x="156337" y="9905"/>
                  </a:lnTo>
                  <a:lnTo>
                    <a:pt x="156083" y="9651"/>
                  </a:lnTo>
                  <a:lnTo>
                    <a:pt x="155955" y="9651"/>
                  </a:lnTo>
                  <a:close/>
                </a:path>
                <a:path w="210820" h="14605">
                  <a:moveTo>
                    <a:pt x="159765" y="3047"/>
                  </a:moveTo>
                  <a:lnTo>
                    <a:pt x="157861" y="3047"/>
                  </a:lnTo>
                  <a:lnTo>
                    <a:pt x="157099" y="3301"/>
                  </a:lnTo>
                  <a:lnTo>
                    <a:pt x="156590" y="3809"/>
                  </a:lnTo>
                  <a:lnTo>
                    <a:pt x="156083" y="4190"/>
                  </a:lnTo>
                  <a:lnTo>
                    <a:pt x="155930" y="4444"/>
                  </a:lnTo>
                  <a:lnTo>
                    <a:pt x="155828" y="6603"/>
                  </a:lnTo>
                  <a:lnTo>
                    <a:pt x="156210" y="6984"/>
                  </a:lnTo>
                  <a:lnTo>
                    <a:pt x="156463" y="7365"/>
                  </a:lnTo>
                  <a:lnTo>
                    <a:pt x="156972" y="7619"/>
                  </a:lnTo>
                  <a:lnTo>
                    <a:pt x="157607" y="7874"/>
                  </a:lnTo>
                  <a:lnTo>
                    <a:pt x="157861" y="7874"/>
                  </a:lnTo>
                  <a:lnTo>
                    <a:pt x="158114" y="8000"/>
                  </a:lnTo>
                  <a:lnTo>
                    <a:pt x="158368" y="8000"/>
                  </a:lnTo>
                  <a:lnTo>
                    <a:pt x="158623" y="8127"/>
                  </a:lnTo>
                  <a:lnTo>
                    <a:pt x="159003" y="8127"/>
                  </a:lnTo>
                  <a:lnTo>
                    <a:pt x="159512" y="8254"/>
                  </a:lnTo>
                  <a:lnTo>
                    <a:pt x="159892" y="8381"/>
                  </a:lnTo>
                  <a:lnTo>
                    <a:pt x="160020" y="8635"/>
                  </a:lnTo>
                  <a:lnTo>
                    <a:pt x="160147" y="9905"/>
                  </a:lnTo>
                  <a:lnTo>
                    <a:pt x="160020" y="10159"/>
                  </a:lnTo>
                  <a:lnTo>
                    <a:pt x="159765" y="10287"/>
                  </a:lnTo>
                  <a:lnTo>
                    <a:pt x="159512" y="10413"/>
                  </a:lnTo>
                  <a:lnTo>
                    <a:pt x="159258" y="10540"/>
                  </a:lnTo>
                  <a:lnTo>
                    <a:pt x="161416" y="10540"/>
                  </a:lnTo>
                  <a:lnTo>
                    <a:pt x="161543" y="10159"/>
                  </a:lnTo>
                  <a:lnTo>
                    <a:pt x="159892" y="6984"/>
                  </a:lnTo>
                  <a:lnTo>
                    <a:pt x="159638" y="6857"/>
                  </a:lnTo>
                  <a:lnTo>
                    <a:pt x="159258" y="6857"/>
                  </a:lnTo>
                  <a:lnTo>
                    <a:pt x="159003" y="6730"/>
                  </a:lnTo>
                  <a:lnTo>
                    <a:pt x="158750" y="6730"/>
                  </a:lnTo>
                  <a:lnTo>
                    <a:pt x="158368" y="6603"/>
                  </a:lnTo>
                  <a:lnTo>
                    <a:pt x="157607" y="6350"/>
                  </a:lnTo>
                  <a:lnTo>
                    <a:pt x="157352" y="6095"/>
                  </a:lnTo>
                  <a:lnTo>
                    <a:pt x="157352" y="4699"/>
                  </a:lnTo>
                  <a:lnTo>
                    <a:pt x="157607" y="4571"/>
                  </a:lnTo>
                  <a:lnTo>
                    <a:pt x="157987" y="4317"/>
                  </a:lnTo>
                  <a:lnTo>
                    <a:pt x="158368" y="4190"/>
                  </a:lnTo>
                  <a:lnTo>
                    <a:pt x="161416" y="4190"/>
                  </a:lnTo>
                  <a:lnTo>
                    <a:pt x="161416" y="3682"/>
                  </a:lnTo>
                  <a:lnTo>
                    <a:pt x="161036" y="3428"/>
                  </a:lnTo>
                  <a:lnTo>
                    <a:pt x="160274" y="3175"/>
                  </a:lnTo>
                  <a:lnTo>
                    <a:pt x="159765" y="3047"/>
                  </a:lnTo>
                  <a:close/>
                </a:path>
                <a:path w="210820" h="14605">
                  <a:moveTo>
                    <a:pt x="161416" y="4190"/>
                  </a:moveTo>
                  <a:lnTo>
                    <a:pt x="159258" y="4190"/>
                  </a:lnTo>
                  <a:lnTo>
                    <a:pt x="159765" y="4317"/>
                  </a:lnTo>
                  <a:lnTo>
                    <a:pt x="160147" y="4444"/>
                  </a:lnTo>
                  <a:lnTo>
                    <a:pt x="160527" y="4699"/>
                  </a:lnTo>
                  <a:lnTo>
                    <a:pt x="161036" y="4825"/>
                  </a:lnTo>
                  <a:lnTo>
                    <a:pt x="161289" y="5206"/>
                  </a:lnTo>
                  <a:lnTo>
                    <a:pt x="161416" y="4190"/>
                  </a:lnTo>
                  <a:close/>
                </a:path>
                <a:path w="210820" h="14605">
                  <a:moveTo>
                    <a:pt x="164591" y="3301"/>
                  </a:moveTo>
                  <a:lnTo>
                    <a:pt x="163195" y="3301"/>
                  </a:lnTo>
                  <a:lnTo>
                    <a:pt x="163195" y="14604"/>
                  </a:lnTo>
                  <a:lnTo>
                    <a:pt x="164591" y="14604"/>
                  </a:lnTo>
                  <a:lnTo>
                    <a:pt x="164591" y="11175"/>
                  </a:lnTo>
                  <a:lnTo>
                    <a:pt x="168636" y="11175"/>
                  </a:lnTo>
                  <a:lnTo>
                    <a:pt x="169281" y="10413"/>
                  </a:lnTo>
                  <a:lnTo>
                    <a:pt x="165608" y="10413"/>
                  </a:lnTo>
                  <a:lnTo>
                    <a:pt x="165353" y="10287"/>
                  </a:lnTo>
                  <a:lnTo>
                    <a:pt x="164591" y="10032"/>
                  </a:lnTo>
                  <a:lnTo>
                    <a:pt x="164591" y="5333"/>
                  </a:lnTo>
                  <a:lnTo>
                    <a:pt x="165735" y="4571"/>
                  </a:lnTo>
                  <a:lnTo>
                    <a:pt x="165988" y="4444"/>
                  </a:lnTo>
                  <a:lnTo>
                    <a:pt x="166370" y="4317"/>
                  </a:lnTo>
                  <a:lnTo>
                    <a:pt x="169502" y="4317"/>
                  </a:lnTo>
                  <a:lnTo>
                    <a:pt x="169333" y="4063"/>
                  </a:lnTo>
                  <a:lnTo>
                    <a:pt x="164591" y="4063"/>
                  </a:lnTo>
                  <a:lnTo>
                    <a:pt x="164591" y="3301"/>
                  </a:lnTo>
                  <a:close/>
                </a:path>
                <a:path w="210820" h="14605">
                  <a:moveTo>
                    <a:pt x="168636" y="11175"/>
                  </a:moveTo>
                  <a:lnTo>
                    <a:pt x="164591" y="11175"/>
                  </a:lnTo>
                  <a:lnTo>
                    <a:pt x="164973" y="11302"/>
                  </a:lnTo>
                  <a:lnTo>
                    <a:pt x="165226" y="11429"/>
                  </a:lnTo>
                  <a:lnTo>
                    <a:pt x="165608" y="11556"/>
                  </a:lnTo>
                  <a:lnTo>
                    <a:pt x="165862" y="11683"/>
                  </a:lnTo>
                  <a:lnTo>
                    <a:pt x="167766" y="11683"/>
                  </a:lnTo>
                  <a:lnTo>
                    <a:pt x="168528" y="11302"/>
                  </a:lnTo>
                  <a:close/>
                </a:path>
                <a:path w="210820" h="14605">
                  <a:moveTo>
                    <a:pt x="169502" y="4317"/>
                  </a:moveTo>
                  <a:lnTo>
                    <a:pt x="167512" y="4317"/>
                  </a:lnTo>
                  <a:lnTo>
                    <a:pt x="168021" y="4571"/>
                  </a:lnTo>
                  <a:lnTo>
                    <a:pt x="168275" y="5079"/>
                  </a:lnTo>
                  <a:lnTo>
                    <a:pt x="168655" y="5714"/>
                  </a:lnTo>
                  <a:lnTo>
                    <a:pt x="168698" y="8635"/>
                  </a:lnTo>
                  <a:lnTo>
                    <a:pt x="168528" y="9143"/>
                  </a:lnTo>
                  <a:lnTo>
                    <a:pt x="167766" y="10159"/>
                  </a:lnTo>
                  <a:lnTo>
                    <a:pt x="167132" y="10413"/>
                  </a:lnTo>
                  <a:lnTo>
                    <a:pt x="169281" y="10413"/>
                  </a:lnTo>
                  <a:lnTo>
                    <a:pt x="169925" y="9651"/>
                  </a:lnTo>
                  <a:lnTo>
                    <a:pt x="170052" y="9143"/>
                  </a:lnTo>
                  <a:lnTo>
                    <a:pt x="169925" y="4952"/>
                  </a:lnTo>
                  <a:lnTo>
                    <a:pt x="169502" y="4317"/>
                  </a:lnTo>
                  <a:close/>
                </a:path>
                <a:path w="210820" h="14605">
                  <a:moveTo>
                    <a:pt x="168148" y="3047"/>
                  </a:moveTo>
                  <a:lnTo>
                    <a:pt x="166624" y="3047"/>
                  </a:lnTo>
                  <a:lnTo>
                    <a:pt x="166242" y="3175"/>
                  </a:lnTo>
                  <a:lnTo>
                    <a:pt x="165735" y="3301"/>
                  </a:lnTo>
                  <a:lnTo>
                    <a:pt x="164591" y="4063"/>
                  </a:lnTo>
                  <a:lnTo>
                    <a:pt x="169333" y="4063"/>
                  </a:lnTo>
                  <a:lnTo>
                    <a:pt x="168910" y="3428"/>
                  </a:lnTo>
                  <a:lnTo>
                    <a:pt x="168148" y="3047"/>
                  </a:lnTo>
                  <a:close/>
                </a:path>
                <a:path w="210820" h="14605">
                  <a:moveTo>
                    <a:pt x="173354" y="0"/>
                  </a:moveTo>
                  <a:lnTo>
                    <a:pt x="171958" y="0"/>
                  </a:lnTo>
                  <a:lnTo>
                    <a:pt x="171958" y="11556"/>
                  </a:lnTo>
                  <a:lnTo>
                    <a:pt x="173354" y="11556"/>
                  </a:lnTo>
                  <a:lnTo>
                    <a:pt x="173354" y="0"/>
                  </a:lnTo>
                  <a:close/>
                </a:path>
                <a:path w="210820" h="14605">
                  <a:moveTo>
                    <a:pt x="181186" y="4317"/>
                  </a:moveTo>
                  <a:lnTo>
                    <a:pt x="179197" y="4317"/>
                  </a:lnTo>
                  <a:lnTo>
                    <a:pt x="179450" y="4444"/>
                  </a:lnTo>
                  <a:lnTo>
                    <a:pt x="179832" y="4825"/>
                  </a:lnTo>
                  <a:lnTo>
                    <a:pt x="179959" y="5079"/>
                  </a:lnTo>
                  <a:lnTo>
                    <a:pt x="180086" y="6095"/>
                  </a:lnTo>
                  <a:lnTo>
                    <a:pt x="179450" y="6095"/>
                  </a:lnTo>
                  <a:lnTo>
                    <a:pt x="178688" y="6222"/>
                  </a:lnTo>
                  <a:lnTo>
                    <a:pt x="178053" y="6222"/>
                  </a:lnTo>
                  <a:lnTo>
                    <a:pt x="177418" y="6350"/>
                  </a:lnTo>
                  <a:lnTo>
                    <a:pt x="176911" y="6476"/>
                  </a:lnTo>
                  <a:lnTo>
                    <a:pt x="175895" y="6984"/>
                  </a:lnTo>
                  <a:lnTo>
                    <a:pt x="175513" y="7238"/>
                  </a:lnTo>
                  <a:lnTo>
                    <a:pt x="175260" y="7746"/>
                  </a:lnTo>
                  <a:lnTo>
                    <a:pt x="175005" y="8127"/>
                  </a:lnTo>
                  <a:lnTo>
                    <a:pt x="174963" y="9778"/>
                  </a:lnTo>
                  <a:lnTo>
                    <a:pt x="175133" y="10159"/>
                  </a:lnTo>
                  <a:lnTo>
                    <a:pt x="175260" y="10540"/>
                  </a:lnTo>
                  <a:lnTo>
                    <a:pt x="175387" y="10794"/>
                  </a:lnTo>
                  <a:lnTo>
                    <a:pt x="175895" y="11302"/>
                  </a:lnTo>
                  <a:lnTo>
                    <a:pt x="176402" y="11556"/>
                  </a:lnTo>
                  <a:lnTo>
                    <a:pt x="176784" y="11683"/>
                  </a:lnTo>
                  <a:lnTo>
                    <a:pt x="177037" y="11810"/>
                  </a:lnTo>
                  <a:lnTo>
                    <a:pt x="178180" y="11810"/>
                  </a:lnTo>
                  <a:lnTo>
                    <a:pt x="178435" y="11683"/>
                  </a:lnTo>
                  <a:lnTo>
                    <a:pt x="178688" y="11683"/>
                  </a:lnTo>
                  <a:lnTo>
                    <a:pt x="179324" y="11302"/>
                  </a:lnTo>
                  <a:lnTo>
                    <a:pt x="179704" y="11049"/>
                  </a:lnTo>
                  <a:lnTo>
                    <a:pt x="180086" y="10667"/>
                  </a:lnTo>
                  <a:lnTo>
                    <a:pt x="181483" y="10667"/>
                  </a:lnTo>
                  <a:lnTo>
                    <a:pt x="177418" y="10540"/>
                  </a:lnTo>
                  <a:lnTo>
                    <a:pt x="177037" y="10413"/>
                  </a:lnTo>
                  <a:lnTo>
                    <a:pt x="176529" y="9905"/>
                  </a:lnTo>
                  <a:lnTo>
                    <a:pt x="176656" y="8127"/>
                  </a:lnTo>
                  <a:lnTo>
                    <a:pt x="176911" y="7874"/>
                  </a:lnTo>
                  <a:lnTo>
                    <a:pt x="177291" y="7619"/>
                  </a:lnTo>
                  <a:lnTo>
                    <a:pt x="177673" y="7492"/>
                  </a:lnTo>
                  <a:lnTo>
                    <a:pt x="177926" y="7492"/>
                  </a:lnTo>
                  <a:lnTo>
                    <a:pt x="178308" y="7365"/>
                  </a:lnTo>
                  <a:lnTo>
                    <a:pt x="178815" y="7365"/>
                  </a:lnTo>
                  <a:lnTo>
                    <a:pt x="179324" y="7238"/>
                  </a:lnTo>
                  <a:lnTo>
                    <a:pt x="181483" y="7238"/>
                  </a:lnTo>
                  <a:lnTo>
                    <a:pt x="181398" y="4699"/>
                  </a:lnTo>
                  <a:lnTo>
                    <a:pt x="181355" y="4571"/>
                  </a:lnTo>
                  <a:lnTo>
                    <a:pt x="181186" y="4317"/>
                  </a:lnTo>
                  <a:close/>
                </a:path>
                <a:path w="210820" h="14605">
                  <a:moveTo>
                    <a:pt x="181483" y="10667"/>
                  </a:moveTo>
                  <a:lnTo>
                    <a:pt x="180086" y="10667"/>
                  </a:lnTo>
                  <a:lnTo>
                    <a:pt x="180086" y="11556"/>
                  </a:lnTo>
                  <a:lnTo>
                    <a:pt x="181483" y="11556"/>
                  </a:lnTo>
                  <a:lnTo>
                    <a:pt x="181483" y="10667"/>
                  </a:lnTo>
                  <a:close/>
                </a:path>
                <a:path w="210820" h="14605">
                  <a:moveTo>
                    <a:pt x="181483" y="7238"/>
                  </a:moveTo>
                  <a:lnTo>
                    <a:pt x="180086" y="7238"/>
                  </a:lnTo>
                  <a:lnTo>
                    <a:pt x="180086" y="9525"/>
                  </a:lnTo>
                  <a:lnTo>
                    <a:pt x="179832" y="9778"/>
                  </a:lnTo>
                  <a:lnTo>
                    <a:pt x="179450" y="10032"/>
                  </a:lnTo>
                  <a:lnTo>
                    <a:pt x="179070" y="10159"/>
                  </a:lnTo>
                  <a:lnTo>
                    <a:pt x="178815" y="10413"/>
                  </a:lnTo>
                  <a:lnTo>
                    <a:pt x="178308" y="10540"/>
                  </a:lnTo>
                  <a:lnTo>
                    <a:pt x="181483" y="10540"/>
                  </a:lnTo>
                  <a:lnTo>
                    <a:pt x="181483" y="7238"/>
                  </a:lnTo>
                  <a:close/>
                </a:path>
                <a:path w="210820" h="14605">
                  <a:moveTo>
                    <a:pt x="179197" y="3047"/>
                  </a:moveTo>
                  <a:lnTo>
                    <a:pt x="177164" y="3047"/>
                  </a:lnTo>
                  <a:lnTo>
                    <a:pt x="176149" y="3301"/>
                  </a:lnTo>
                  <a:lnTo>
                    <a:pt x="175895" y="3301"/>
                  </a:lnTo>
                  <a:lnTo>
                    <a:pt x="175640" y="3428"/>
                  </a:lnTo>
                  <a:lnTo>
                    <a:pt x="175640" y="4825"/>
                  </a:lnTo>
                  <a:lnTo>
                    <a:pt x="176149" y="4699"/>
                  </a:lnTo>
                  <a:lnTo>
                    <a:pt x="176529" y="4571"/>
                  </a:lnTo>
                  <a:lnTo>
                    <a:pt x="177037" y="4444"/>
                  </a:lnTo>
                  <a:lnTo>
                    <a:pt x="177418" y="4317"/>
                  </a:lnTo>
                  <a:lnTo>
                    <a:pt x="181186" y="4317"/>
                  </a:lnTo>
                  <a:lnTo>
                    <a:pt x="180975" y="3937"/>
                  </a:lnTo>
                  <a:lnTo>
                    <a:pt x="180593" y="3682"/>
                  </a:lnTo>
                  <a:lnTo>
                    <a:pt x="180339" y="3428"/>
                  </a:lnTo>
                  <a:lnTo>
                    <a:pt x="179197" y="3047"/>
                  </a:lnTo>
                  <a:close/>
                </a:path>
                <a:path w="210820" h="14605">
                  <a:moveTo>
                    <a:pt x="184276" y="3301"/>
                  </a:moveTo>
                  <a:lnTo>
                    <a:pt x="182752" y="3301"/>
                  </a:lnTo>
                  <a:lnTo>
                    <a:pt x="185800" y="11175"/>
                  </a:lnTo>
                  <a:lnTo>
                    <a:pt x="184276" y="14604"/>
                  </a:lnTo>
                  <a:lnTo>
                    <a:pt x="185800" y="14604"/>
                  </a:lnTo>
                  <a:lnTo>
                    <a:pt x="187848" y="9397"/>
                  </a:lnTo>
                  <a:lnTo>
                    <a:pt x="186562" y="9397"/>
                  </a:lnTo>
                  <a:lnTo>
                    <a:pt x="184276" y="3301"/>
                  </a:lnTo>
                  <a:close/>
                </a:path>
                <a:path w="210820" h="14605">
                  <a:moveTo>
                    <a:pt x="190246" y="3301"/>
                  </a:moveTo>
                  <a:lnTo>
                    <a:pt x="188849" y="3301"/>
                  </a:lnTo>
                  <a:lnTo>
                    <a:pt x="186562" y="9397"/>
                  </a:lnTo>
                  <a:lnTo>
                    <a:pt x="187848" y="9397"/>
                  </a:lnTo>
                  <a:lnTo>
                    <a:pt x="190246" y="3301"/>
                  </a:lnTo>
                  <a:close/>
                </a:path>
                <a:path w="210820" h="14605">
                  <a:moveTo>
                    <a:pt x="195834" y="3047"/>
                  </a:moveTo>
                  <a:lnTo>
                    <a:pt x="193675" y="3047"/>
                  </a:lnTo>
                  <a:lnTo>
                    <a:pt x="192786" y="3428"/>
                  </a:lnTo>
                  <a:lnTo>
                    <a:pt x="192024" y="4190"/>
                  </a:lnTo>
                  <a:lnTo>
                    <a:pt x="191388" y="5079"/>
                  </a:lnTo>
                  <a:lnTo>
                    <a:pt x="191103" y="5841"/>
                  </a:lnTo>
                  <a:lnTo>
                    <a:pt x="191008" y="8889"/>
                  </a:lnTo>
                  <a:lnTo>
                    <a:pt x="191388" y="9905"/>
                  </a:lnTo>
                  <a:lnTo>
                    <a:pt x="192024" y="10667"/>
                  </a:lnTo>
                  <a:lnTo>
                    <a:pt x="192786" y="11429"/>
                  </a:lnTo>
                  <a:lnTo>
                    <a:pt x="193801" y="11810"/>
                  </a:lnTo>
                  <a:lnTo>
                    <a:pt x="195452" y="11810"/>
                  </a:lnTo>
                  <a:lnTo>
                    <a:pt x="195834" y="11683"/>
                  </a:lnTo>
                  <a:lnTo>
                    <a:pt x="196214" y="11683"/>
                  </a:lnTo>
                  <a:lnTo>
                    <a:pt x="196468" y="11556"/>
                  </a:lnTo>
                  <a:lnTo>
                    <a:pt x="196723" y="11556"/>
                  </a:lnTo>
                  <a:lnTo>
                    <a:pt x="196976" y="11429"/>
                  </a:lnTo>
                  <a:lnTo>
                    <a:pt x="197612" y="11175"/>
                  </a:lnTo>
                  <a:lnTo>
                    <a:pt x="197865" y="11175"/>
                  </a:lnTo>
                  <a:lnTo>
                    <a:pt x="197992" y="10540"/>
                  </a:lnTo>
                  <a:lnTo>
                    <a:pt x="194310" y="10540"/>
                  </a:lnTo>
                  <a:lnTo>
                    <a:pt x="193548" y="10287"/>
                  </a:lnTo>
                  <a:lnTo>
                    <a:pt x="193166" y="9778"/>
                  </a:lnTo>
                  <a:lnTo>
                    <a:pt x="192659" y="9270"/>
                  </a:lnTo>
                  <a:lnTo>
                    <a:pt x="192404" y="8508"/>
                  </a:lnTo>
                  <a:lnTo>
                    <a:pt x="192404" y="7492"/>
                  </a:lnTo>
                  <a:lnTo>
                    <a:pt x="198120" y="7492"/>
                  </a:lnTo>
                  <a:lnTo>
                    <a:pt x="198120" y="6476"/>
                  </a:lnTo>
                  <a:lnTo>
                    <a:pt x="192404" y="6476"/>
                  </a:lnTo>
                  <a:lnTo>
                    <a:pt x="192404" y="6095"/>
                  </a:lnTo>
                  <a:lnTo>
                    <a:pt x="192532" y="5841"/>
                  </a:lnTo>
                  <a:lnTo>
                    <a:pt x="192659" y="5333"/>
                  </a:lnTo>
                  <a:lnTo>
                    <a:pt x="192912" y="5079"/>
                  </a:lnTo>
                  <a:lnTo>
                    <a:pt x="193039" y="4825"/>
                  </a:lnTo>
                  <a:lnTo>
                    <a:pt x="193293" y="4571"/>
                  </a:lnTo>
                  <a:lnTo>
                    <a:pt x="194055" y="4190"/>
                  </a:lnTo>
                  <a:lnTo>
                    <a:pt x="197400" y="4190"/>
                  </a:lnTo>
                  <a:lnTo>
                    <a:pt x="197230" y="3937"/>
                  </a:lnTo>
                  <a:lnTo>
                    <a:pt x="196976" y="3682"/>
                  </a:lnTo>
                  <a:lnTo>
                    <a:pt x="196596" y="3428"/>
                  </a:lnTo>
                  <a:lnTo>
                    <a:pt x="196214" y="3301"/>
                  </a:lnTo>
                  <a:lnTo>
                    <a:pt x="195834" y="3047"/>
                  </a:lnTo>
                  <a:close/>
                </a:path>
                <a:path w="210820" h="14605">
                  <a:moveTo>
                    <a:pt x="197992" y="9525"/>
                  </a:moveTo>
                  <a:lnTo>
                    <a:pt x="197612" y="9778"/>
                  </a:lnTo>
                  <a:lnTo>
                    <a:pt x="197358" y="9905"/>
                  </a:lnTo>
                  <a:lnTo>
                    <a:pt x="196341" y="10413"/>
                  </a:lnTo>
                  <a:lnTo>
                    <a:pt x="196087" y="10413"/>
                  </a:lnTo>
                  <a:lnTo>
                    <a:pt x="195707" y="10540"/>
                  </a:lnTo>
                  <a:lnTo>
                    <a:pt x="197992" y="10540"/>
                  </a:lnTo>
                  <a:lnTo>
                    <a:pt x="197992" y="9525"/>
                  </a:lnTo>
                  <a:close/>
                </a:path>
                <a:path w="210820" h="14605">
                  <a:moveTo>
                    <a:pt x="197400" y="4190"/>
                  </a:moveTo>
                  <a:lnTo>
                    <a:pt x="195452" y="4190"/>
                  </a:lnTo>
                  <a:lnTo>
                    <a:pt x="196214" y="4571"/>
                  </a:lnTo>
                  <a:lnTo>
                    <a:pt x="196341" y="4825"/>
                  </a:lnTo>
                  <a:lnTo>
                    <a:pt x="196596" y="5206"/>
                  </a:lnTo>
                  <a:lnTo>
                    <a:pt x="196850" y="6476"/>
                  </a:lnTo>
                  <a:lnTo>
                    <a:pt x="198120" y="6476"/>
                  </a:lnTo>
                  <a:lnTo>
                    <a:pt x="198056" y="5460"/>
                  </a:lnTo>
                  <a:lnTo>
                    <a:pt x="197823" y="4952"/>
                  </a:lnTo>
                  <a:lnTo>
                    <a:pt x="197738" y="4699"/>
                  </a:lnTo>
                  <a:lnTo>
                    <a:pt x="197400" y="4190"/>
                  </a:lnTo>
                  <a:close/>
                </a:path>
                <a:path w="210820" h="14605">
                  <a:moveTo>
                    <a:pt x="203580" y="3047"/>
                  </a:moveTo>
                  <a:lnTo>
                    <a:pt x="202311" y="3047"/>
                  </a:lnTo>
                  <a:lnTo>
                    <a:pt x="201802" y="3175"/>
                  </a:lnTo>
                  <a:lnTo>
                    <a:pt x="199262" y="8762"/>
                  </a:lnTo>
                  <a:lnTo>
                    <a:pt x="199453" y="9143"/>
                  </a:lnTo>
                  <a:lnTo>
                    <a:pt x="199567" y="9525"/>
                  </a:lnTo>
                  <a:lnTo>
                    <a:pt x="199686" y="10032"/>
                  </a:lnTo>
                  <a:lnTo>
                    <a:pt x="199771" y="10287"/>
                  </a:lnTo>
                  <a:lnTo>
                    <a:pt x="200151" y="10667"/>
                  </a:lnTo>
                  <a:lnTo>
                    <a:pt x="200405" y="11049"/>
                  </a:lnTo>
                  <a:lnTo>
                    <a:pt x="200660" y="11302"/>
                  </a:lnTo>
                  <a:lnTo>
                    <a:pt x="201040" y="11556"/>
                  </a:lnTo>
                  <a:lnTo>
                    <a:pt x="201422" y="11683"/>
                  </a:lnTo>
                  <a:lnTo>
                    <a:pt x="201929" y="11810"/>
                  </a:lnTo>
                  <a:lnTo>
                    <a:pt x="202818" y="11810"/>
                  </a:lnTo>
                  <a:lnTo>
                    <a:pt x="203073" y="11683"/>
                  </a:lnTo>
                  <a:lnTo>
                    <a:pt x="203326" y="11683"/>
                  </a:lnTo>
                  <a:lnTo>
                    <a:pt x="203708" y="11556"/>
                  </a:lnTo>
                  <a:lnTo>
                    <a:pt x="204088" y="11302"/>
                  </a:lnTo>
                  <a:lnTo>
                    <a:pt x="204342" y="11049"/>
                  </a:lnTo>
                  <a:lnTo>
                    <a:pt x="204597" y="10921"/>
                  </a:lnTo>
                  <a:lnTo>
                    <a:pt x="204850" y="10667"/>
                  </a:lnTo>
                  <a:lnTo>
                    <a:pt x="206248" y="10667"/>
                  </a:lnTo>
                  <a:lnTo>
                    <a:pt x="206248" y="10413"/>
                  </a:lnTo>
                  <a:lnTo>
                    <a:pt x="201929" y="10413"/>
                  </a:lnTo>
                  <a:lnTo>
                    <a:pt x="201422" y="10159"/>
                  </a:lnTo>
                  <a:lnTo>
                    <a:pt x="201167" y="9651"/>
                  </a:lnTo>
                  <a:lnTo>
                    <a:pt x="200787" y="9143"/>
                  </a:lnTo>
                  <a:lnTo>
                    <a:pt x="200768" y="6095"/>
                  </a:lnTo>
                  <a:lnTo>
                    <a:pt x="200913" y="5587"/>
                  </a:lnTo>
                  <a:lnTo>
                    <a:pt x="201675" y="4571"/>
                  </a:lnTo>
                  <a:lnTo>
                    <a:pt x="202311" y="4317"/>
                  </a:lnTo>
                  <a:lnTo>
                    <a:pt x="206248" y="4317"/>
                  </a:lnTo>
                  <a:lnTo>
                    <a:pt x="206248" y="3555"/>
                  </a:lnTo>
                  <a:lnTo>
                    <a:pt x="204850" y="3555"/>
                  </a:lnTo>
                  <a:lnTo>
                    <a:pt x="204088" y="3301"/>
                  </a:lnTo>
                  <a:lnTo>
                    <a:pt x="203580" y="3047"/>
                  </a:lnTo>
                  <a:close/>
                </a:path>
                <a:path w="210820" h="14605">
                  <a:moveTo>
                    <a:pt x="206248" y="10667"/>
                  </a:moveTo>
                  <a:lnTo>
                    <a:pt x="204850" y="10667"/>
                  </a:lnTo>
                  <a:lnTo>
                    <a:pt x="204850" y="11556"/>
                  </a:lnTo>
                  <a:lnTo>
                    <a:pt x="206248" y="11556"/>
                  </a:lnTo>
                  <a:lnTo>
                    <a:pt x="206248" y="10667"/>
                  </a:lnTo>
                  <a:close/>
                </a:path>
                <a:path w="210820" h="14605">
                  <a:moveTo>
                    <a:pt x="206248" y="4317"/>
                  </a:moveTo>
                  <a:lnTo>
                    <a:pt x="203580" y="4317"/>
                  </a:lnTo>
                  <a:lnTo>
                    <a:pt x="203835" y="4444"/>
                  </a:lnTo>
                  <a:lnTo>
                    <a:pt x="204088" y="4444"/>
                  </a:lnTo>
                  <a:lnTo>
                    <a:pt x="204850" y="4699"/>
                  </a:lnTo>
                  <a:lnTo>
                    <a:pt x="204850" y="9525"/>
                  </a:lnTo>
                  <a:lnTo>
                    <a:pt x="204088" y="10032"/>
                  </a:lnTo>
                  <a:lnTo>
                    <a:pt x="203708" y="10159"/>
                  </a:lnTo>
                  <a:lnTo>
                    <a:pt x="203326" y="10413"/>
                  </a:lnTo>
                  <a:lnTo>
                    <a:pt x="206248" y="10413"/>
                  </a:lnTo>
                  <a:lnTo>
                    <a:pt x="206248" y="4317"/>
                  </a:lnTo>
                  <a:close/>
                </a:path>
                <a:path w="210820" h="14605">
                  <a:moveTo>
                    <a:pt x="206248" y="0"/>
                  </a:moveTo>
                  <a:lnTo>
                    <a:pt x="204850" y="0"/>
                  </a:lnTo>
                  <a:lnTo>
                    <a:pt x="204850" y="3555"/>
                  </a:lnTo>
                  <a:lnTo>
                    <a:pt x="206248" y="3555"/>
                  </a:lnTo>
                  <a:lnTo>
                    <a:pt x="206248" y="0"/>
                  </a:lnTo>
                  <a:close/>
                </a:path>
                <a:path w="210820" h="14605">
                  <a:moveTo>
                    <a:pt x="210692" y="9397"/>
                  </a:moveTo>
                  <a:lnTo>
                    <a:pt x="208914" y="9397"/>
                  </a:lnTo>
                  <a:lnTo>
                    <a:pt x="208914" y="11556"/>
                  </a:lnTo>
                  <a:lnTo>
                    <a:pt x="210692" y="11556"/>
                  </a:lnTo>
                  <a:lnTo>
                    <a:pt x="210692" y="93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59985" y="2410206"/>
              <a:ext cx="288290" cy="501650"/>
            </a:xfrm>
            <a:custGeom>
              <a:avLst/>
              <a:gdLst/>
              <a:ahLst/>
              <a:cxnLst/>
              <a:rect l="l" t="t" r="r" b="b"/>
              <a:pathLst>
                <a:path w="288289" h="501650">
                  <a:moveTo>
                    <a:pt x="0" y="0"/>
                  </a:moveTo>
                  <a:lnTo>
                    <a:pt x="288036" y="0"/>
                  </a:lnTo>
                </a:path>
                <a:path w="288289" h="501650">
                  <a:moveTo>
                    <a:pt x="0" y="0"/>
                  </a:moveTo>
                  <a:lnTo>
                    <a:pt x="0" y="501396"/>
                  </a:lnTo>
                </a:path>
                <a:path w="288289" h="501650">
                  <a:moveTo>
                    <a:pt x="0" y="501396"/>
                  </a:moveTo>
                  <a:lnTo>
                    <a:pt x="288036" y="501396"/>
                  </a:lnTo>
                </a:path>
                <a:path w="288289" h="501650">
                  <a:moveTo>
                    <a:pt x="288036" y="501396"/>
                  </a:moveTo>
                  <a:lnTo>
                    <a:pt x="28803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69917" y="2425392"/>
              <a:ext cx="266700" cy="471170"/>
            </a:xfrm>
            <a:custGeom>
              <a:avLst/>
              <a:gdLst/>
              <a:ahLst/>
              <a:cxnLst/>
              <a:rect l="l" t="t" r="r" b="b"/>
              <a:pathLst>
                <a:path w="266700" h="471169">
                  <a:moveTo>
                    <a:pt x="266237" y="0"/>
                  </a:moveTo>
                  <a:lnTo>
                    <a:pt x="0" y="0"/>
                  </a:lnTo>
                  <a:lnTo>
                    <a:pt x="0" y="470589"/>
                  </a:lnTo>
                  <a:lnTo>
                    <a:pt x="266237" y="470589"/>
                  </a:lnTo>
                  <a:lnTo>
                    <a:pt x="2662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93957" y="2459526"/>
              <a:ext cx="113664" cy="402590"/>
            </a:xfrm>
            <a:custGeom>
              <a:avLst/>
              <a:gdLst/>
              <a:ahLst/>
              <a:cxnLst/>
              <a:rect l="l" t="t" r="r" b="b"/>
              <a:pathLst>
                <a:path w="113664" h="402589">
                  <a:moveTo>
                    <a:pt x="113558" y="0"/>
                  </a:moveTo>
                  <a:lnTo>
                    <a:pt x="0" y="0"/>
                  </a:lnTo>
                  <a:lnTo>
                    <a:pt x="0" y="402544"/>
                  </a:lnTo>
                  <a:lnTo>
                    <a:pt x="113558" y="402544"/>
                  </a:lnTo>
                  <a:lnTo>
                    <a:pt x="113558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57862" y="2799465"/>
              <a:ext cx="50165" cy="61594"/>
            </a:xfrm>
            <a:custGeom>
              <a:avLst/>
              <a:gdLst/>
              <a:ahLst/>
              <a:cxnLst/>
              <a:rect l="l" t="t" r="r" b="b"/>
              <a:pathLst>
                <a:path w="50164" h="61594">
                  <a:moveTo>
                    <a:pt x="49648" y="0"/>
                  </a:moveTo>
                  <a:lnTo>
                    <a:pt x="0" y="61510"/>
                  </a:lnTo>
                  <a:lnTo>
                    <a:pt x="18850" y="61510"/>
                  </a:lnTo>
                  <a:lnTo>
                    <a:pt x="49648" y="23634"/>
                  </a:lnTo>
                  <a:lnTo>
                    <a:pt x="49648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03909" y="2580503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70" h="30480">
                  <a:moveTo>
                    <a:pt x="26521" y="0"/>
                  </a:moveTo>
                  <a:lnTo>
                    <a:pt x="0" y="0"/>
                  </a:lnTo>
                  <a:lnTo>
                    <a:pt x="0" y="29997"/>
                  </a:lnTo>
                  <a:lnTo>
                    <a:pt x="26521" y="29997"/>
                  </a:lnTo>
                  <a:lnTo>
                    <a:pt x="26521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03909" y="2490615"/>
              <a:ext cx="26670" cy="90170"/>
            </a:xfrm>
            <a:custGeom>
              <a:avLst/>
              <a:gdLst/>
              <a:ahLst/>
              <a:cxnLst/>
              <a:rect l="l" t="t" r="r" b="b"/>
              <a:pathLst>
                <a:path w="26670" h="90169">
                  <a:moveTo>
                    <a:pt x="26521" y="0"/>
                  </a:moveTo>
                  <a:lnTo>
                    <a:pt x="0" y="0"/>
                  </a:lnTo>
                  <a:lnTo>
                    <a:pt x="0" y="89890"/>
                  </a:lnTo>
                  <a:lnTo>
                    <a:pt x="26521" y="89890"/>
                  </a:lnTo>
                  <a:lnTo>
                    <a:pt x="2652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59224" y="2413812"/>
              <a:ext cx="286385" cy="494030"/>
            </a:xfrm>
            <a:custGeom>
              <a:avLst/>
              <a:gdLst/>
              <a:ahLst/>
              <a:cxnLst/>
              <a:rect l="l" t="t" r="r" b="b"/>
              <a:pathLst>
                <a:path w="286385" h="494030">
                  <a:moveTo>
                    <a:pt x="76504" y="70027"/>
                  </a:moveTo>
                  <a:lnTo>
                    <a:pt x="64795" y="70027"/>
                  </a:lnTo>
                  <a:lnTo>
                    <a:pt x="64795" y="82918"/>
                  </a:lnTo>
                  <a:lnTo>
                    <a:pt x="64795" y="100190"/>
                  </a:lnTo>
                  <a:lnTo>
                    <a:pt x="64795" y="190119"/>
                  </a:lnTo>
                  <a:lnTo>
                    <a:pt x="49809" y="190119"/>
                  </a:lnTo>
                  <a:lnTo>
                    <a:pt x="49809" y="172796"/>
                  </a:lnTo>
                  <a:lnTo>
                    <a:pt x="64795" y="172796"/>
                  </a:lnTo>
                  <a:lnTo>
                    <a:pt x="64795" y="160121"/>
                  </a:lnTo>
                  <a:lnTo>
                    <a:pt x="49809" y="160121"/>
                  </a:lnTo>
                  <a:lnTo>
                    <a:pt x="49809" y="142849"/>
                  </a:lnTo>
                  <a:lnTo>
                    <a:pt x="64795" y="142849"/>
                  </a:lnTo>
                  <a:lnTo>
                    <a:pt x="64795" y="130187"/>
                  </a:lnTo>
                  <a:lnTo>
                    <a:pt x="49809" y="130187"/>
                  </a:lnTo>
                  <a:lnTo>
                    <a:pt x="49809" y="112915"/>
                  </a:lnTo>
                  <a:lnTo>
                    <a:pt x="64795" y="112915"/>
                  </a:lnTo>
                  <a:lnTo>
                    <a:pt x="64795" y="100190"/>
                  </a:lnTo>
                  <a:lnTo>
                    <a:pt x="49809" y="100190"/>
                  </a:lnTo>
                  <a:lnTo>
                    <a:pt x="49809" y="82918"/>
                  </a:lnTo>
                  <a:lnTo>
                    <a:pt x="64795" y="82918"/>
                  </a:lnTo>
                  <a:lnTo>
                    <a:pt x="64795" y="70027"/>
                  </a:lnTo>
                  <a:lnTo>
                    <a:pt x="38277" y="70027"/>
                  </a:lnTo>
                  <a:lnTo>
                    <a:pt x="38277" y="202793"/>
                  </a:lnTo>
                  <a:lnTo>
                    <a:pt x="76504" y="202793"/>
                  </a:lnTo>
                  <a:lnTo>
                    <a:pt x="76504" y="70027"/>
                  </a:lnTo>
                  <a:close/>
                </a:path>
                <a:path w="286385" h="494030">
                  <a:moveTo>
                    <a:pt x="219265" y="294678"/>
                  </a:moveTo>
                  <a:lnTo>
                    <a:pt x="161937" y="294678"/>
                  </a:lnTo>
                  <a:lnTo>
                    <a:pt x="161937" y="306260"/>
                  </a:lnTo>
                  <a:lnTo>
                    <a:pt x="219265" y="306260"/>
                  </a:lnTo>
                  <a:lnTo>
                    <a:pt x="219265" y="294678"/>
                  </a:lnTo>
                  <a:close/>
                </a:path>
                <a:path w="286385" h="494030">
                  <a:moveTo>
                    <a:pt x="219265" y="238696"/>
                  </a:moveTo>
                  <a:lnTo>
                    <a:pt x="161937" y="238696"/>
                  </a:lnTo>
                  <a:lnTo>
                    <a:pt x="161937" y="250278"/>
                  </a:lnTo>
                  <a:lnTo>
                    <a:pt x="219265" y="250278"/>
                  </a:lnTo>
                  <a:lnTo>
                    <a:pt x="219265" y="238696"/>
                  </a:lnTo>
                  <a:close/>
                </a:path>
                <a:path w="286385" h="494030">
                  <a:moveTo>
                    <a:pt x="219265" y="182448"/>
                  </a:moveTo>
                  <a:lnTo>
                    <a:pt x="161937" y="182448"/>
                  </a:lnTo>
                  <a:lnTo>
                    <a:pt x="161937" y="194030"/>
                  </a:lnTo>
                  <a:lnTo>
                    <a:pt x="219265" y="194030"/>
                  </a:lnTo>
                  <a:lnTo>
                    <a:pt x="219265" y="182448"/>
                  </a:lnTo>
                  <a:close/>
                </a:path>
                <a:path w="286385" h="494030">
                  <a:moveTo>
                    <a:pt x="219265" y="126669"/>
                  </a:moveTo>
                  <a:lnTo>
                    <a:pt x="161937" y="126669"/>
                  </a:lnTo>
                  <a:lnTo>
                    <a:pt x="161937" y="138252"/>
                  </a:lnTo>
                  <a:lnTo>
                    <a:pt x="219265" y="138252"/>
                  </a:lnTo>
                  <a:lnTo>
                    <a:pt x="219265" y="126669"/>
                  </a:lnTo>
                  <a:close/>
                </a:path>
                <a:path w="286385" h="494030">
                  <a:moveTo>
                    <a:pt x="219608" y="70446"/>
                  </a:moveTo>
                  <a:lnTo>
                    <a:pt x="162140" y="70446"/>
                  </a:lnTo>
                  <a:lnTo>
                    <a:pt x="162140" y="82029"/>
                  </a:lnTo>
                  <a:lnTo>
                    <a:pt x="219608" y="82029"/>
                  </a:lnTo>
                  <a:lnTo>
                    <a:pt x="219608" y="70446"/>
                  </a:lnTo>
                  <a:close/>
                </a:path>
                <a:path w="286385" h="494030">
                  <a:moveTo>
                    <a:pt x="253809" y="40487"/>
                  </a:moveTo>
                  <a:lnTo>
                    <a:pt x="243103" y="40487"/>
                  </a:lnTo>
                  <a:lnTo>
                    <a:pt x="243103" y="53581"/>
                  </a:lnTo>
                  <a:lnTo>
                    <a:pt x="243103" y="98666"/>
                  </a:lnTo>
                  <a:lnTo>
                    <a:pt x="243103" y="440385"/>
                  </a:lnTo>
                  <a:lnTo>
                    <a:pt x="138798" y="440385"/>
                  </a:lnTo>
                  <a:lnTo>
                    <a:pt x="138798" y="334479"/>
                  </a:lnTo>
                  <a:lnTo>
                    <a:pt x="243103" y="334479"/>
                  </a:lnTo>
                  <a:lnTo>
                    <a:pt x="243103" y="322897"/>
                  </a:lnTo>
                  <a:lnTo>
                    <a:pt x="138798" y="322897"/>
                  </a:lnTo>
                  <a:lnTo>
                    <a:pt x="138798" y="278498"/>
                  </a:lnTo>
                  <a:lnTo>
                    <a:pt x="243103" y="278498"/>
                  </a:lnTo>
                  <a:lnTo>
                    <a:pt x="243103" y="266915"/>
                  </a:lnTo>
                  <a:lnTo>
                    <a:pt x="138798" y="266915"/>
                  </a:lnTo>
                  <a:lnTo>
                    <a:pt x="138798" y="222262"/>
                  </a:lnTo>
                  <a:lnTo>
                    <a:pt x="243103" y="222262"/>
                  </a:lnTo>
                  <a:lnTo>
                    <a:pt x="243103" y="210680"/>
                  </a:lnTo>
                  <a:lnTo>
                    <a:pt x="138798" y="210680"/>
                  </a:lnTo>
                  <a:lnTo>
                    <a:pt x="138798" y="166497"/>
                  </a:lnTo>
                  <a:lnTo>
                    <a:pt x="243103" y="166497"/>
                  </a:lnTo>
                  <a:lnTo>
                    <a:pt x="243103" y="154914"/>
                  </a:lnTo>
                  <a:lnTo>
                    <a:pt x="138798" y="154914"/>
                  </a:lnTo>
                  <a:lnTo>
                    <a:pt x="138798" y="110248"/>
                  </a:lnTo>
                  <a:lnTo>
                    <a:pt x="243103" y="110248"/>
                  </a:lnTo>
                  <a:lnTo>
                    <a:pt x="243103" y="98666"/>
                  </a:lnTo>
                  <a:lnTo>
                    <a:pt x="138798" y="98666"/>
                  </a:lnTo>
                  <a:lnTo>
                    <a:pt x="138798" y="53581"/>
                  </a:lnTo>
                  <a:lnTo>
                    <a:pt x="243103" y="53581"/>
                  </a:lnTo>
                  <a:lnTo>
                    <a:pt x="243103" y="40487"/>
                  </a:lnTo>
                  <a:lnTo>
                    <a:pt x="128485" y="40487"/>
                  </a:lnTo>
                  <a:lnTo>
                    <a:pt x="128701" y="40868"/>
                  </a:lnTo>
                  <a:lnTo>
                    <a:pt x="128155" y="40487"/>
                  </a:lnTo>
                  <a:lnTo>
                    <a:pt x="128155" y="453478"/>
                  </a:lnTo>
                  <a:lnTo>
                    <a:pt x="253593" y="453478"/>
                  </a:lnTo>
                  <a:lnTo>
                    <a:pt x="253428" y="453224"/>
                  </a:lnTo>
                  <a:lnTo>
                    <a:pt x="253809" y="453478"/>
                  </a:lnTo>
                  <a:lnTo>
                    <a:pt x="253809" y="40487"/>
                  </a:lnTo>
                  <a:close/>
                </a:path>
                <a:path w="286385" h="494030">
                  <a:moveTo>
                    <a:pt x="286359" y="493966"/>
                  </a:moveTo>
                  <a:lnTo>
                    <a:pt x="286016" y="493128"/>
                  </a:lnTo>
                  <a:lnTo>
                    <a:pt x="286016" y="0"/>
                  </a:lnTo>
                  <a:lnTo>
                    <a:pt x="267131" y="0"/>
                  </a:lnTo>
                  <a:lnTo>
                    <a:pt x="267131" y="23647"/>
                  </a:lnTo>
                  <a:lnTo>
                    <a:pt x="267131" y="470331"/>
                  </a:lnTo>
                  <a:lnTo>
                    <a:pt x="114617" y="470331"/>
                  </a:lnTo>
                  <a:lnTo>
                    <a:pt x="114617" y="23647"/>
                  </a:lnTo>
                  <a:lnTo>
                    <a:pt x="267131" y="23647"/>
                  </a:lnTo>
                  <a:lnTo>
                    <a:pt x="267131" y="0"/>
                  </a:lnTo>
                  <a:lnTo>
                    <a:pt x="95389" y="0"/>
                  </a:lnTo>
                  <a:lnTo>
                    <a:pt x="95389" y="23647"/>
                  </a:lnTo>
                  <a:lnTo>
                    <a:pt x="95389" y="470331"/>
                  </a:lnTo>
                  <a:lnTo>
                    <a:pt x="19050" y="470331"/>
                  </a:lnTo>
                  <a:lnTo>
                    <a:pt x="19050" y="23647"/>
                  </a:lnTo>
                  <a:lnTo>
                    <a:pt x="95389" y="23647"/>
                  </a:lnTo>
                  <a:lnTo>
                    <a:pt x="95389" y="0"/>
                  </a:lnTo>
                  <a:lnTo>
                    <a:pt x="0" y="0"/>
                  </a:lnTo>
                  <a:lnTo>
                    <a:pt x="0" y="493966"/>
                  </a:lnTo>
                  <a:lnTo>
                    <a:pt x="286016" y="493966"/>
                  </a:lnTo>
                  <a:lnTo>
                    <a:pt x="286359" y="493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9891" y="3429000"/>
              <a:ext cx="21336" cy="2438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502911" y="3432683"/>
              <a:ext cx="210820" cy="14604"/>
            </a:xfrm>
            <a:custGeom>
              <a:avLst/>
              <a:gdLst/>
              <a:ahLst/>
              <a:cxnLst/>
              <a:rect l="l" t="t" r="r" b="b"/>
              <a:pathLst>
                <a:path w="210820" h="14604">
                  <a:moveTo>
                    <a:pt x="5207" y="1777"/>
                  </a:moveTo>
                  <a:lnTo>
                    <a:pt x="3683" y="1777"/>
                  </a:lnTo>
                  <a:lnTo>
                    <a:pt x="3683" y="11556"/>
                  </a:lnTo>
                  <a:lnTo>
                    <a:pt x="5207" y="11556"/>
                  </a:lnTo>
                  <a:lnTo>
                    <a:pt x="5207" y="1777"/>
                  </a:lnTo>
                  <a:close/>
                </a:path>
                <a:path w="210820" h="14604">
                  <a:moveTo>
                    <a:pt x="8889" y="507"/>
                  </a:moveTo>
                  <a:lnTo>
                    <a:pt x="0" y="507"/>
                  </a:lnTo>
                  <a:lnTo>
                    <a:pt x="0" y="1777"/>
                  </a:lnTo>
                  <a:lnTo>
                    <a:pt x="8889" y="1777"/>
                  </a:lnTo>
                  <a:lnTo>
                    <a:pt x="8889" y="507"/>
                  </a:lnTo>
                  <a:close/>
                </a:path>
                <a:path w="210820" h="14604">
                  <a:moveTo>
                    <a:pt x="11557" y="0"/>
                  </a:moveTo>
                  <a:lnTo>
                    <a:pt x="10160" y="0"/>
                  </a:lnTo>
                  <a:lnTo>
                    <a:pt x="10160" y="11556"/>
                  </a:lnTo>
                  <a:lnTo>
                    <a:pt x="11557" y="11556"/>
                  </a:lnTo>
                  <a:lnTo>
                    <a:pt x="11557" y="5333"/>
                  </a:lnTo>
                  <a:lnTo>
                    <a:pt x="12700" y="4571"/>
                  </a:lnTo>
                  <a:lnTo>
                    <a:pt x="13080" y="4444"/>
                  </a:lnTo>
                  <a:lnTo>
                    <a:pt x="13335" y="4317"/>
                  </a:lnTo>
                  <a:lnTo>
                    <a:pt x="16510" y="4317"/>
                  </a:lnTo>
                  <a:lnTo>
                    <a:pt x="11557" y="4190"/>
                  </a:lnTo>
                  <a:lnTo>
                    <a:pt x="11557" y="0"/>
                  </a:lnTo>
                  <a:close/>
                </a:path>
                <a:path w="210820" h="14604">
                  <a:moveTo>
                    <a:pt x="16510" y="4317"/>
                  </a:moveTo>
                  <a:lnTo>
                    <a:pt x="14097" y="4317"/>
                  </a:lnTo>
                  <a:lnTo>
                    <a:pt x="14350" y="4444"/>
                  </a:lnTo>
                  <a:lnTo>
                    <a:pt x="14604" y="4444"/>
                  </a:lnTo>
                  <a:lnTo>
                    <a:pt x="14986" y="4825"/>
                  </a:lnTo>
                  <a:lnTo>
                    <a:pt x="15112" y="5206"/>
                  </a:lnTo>
                  <a:lnTo>
                    <a:pt x="15239" y="5461"/>
                  </a:lnTo>
                  <a:lnTo>
                    <a:pt x="15366" y="11556"/>
                  </a:lnTo>
                  <a:lnTo>
                    <a:pt x="16763" y="11556"/>
                  </a:lnTo>
                  <a:lnTo>
                    <a:pt x="16655" y="4825"/>
                  </a:lnTo>
                  <a:lnTo>
                    <a:pt x="16510" y="4317"/>
                  </a:lnTo>
                  <a:close/>
                </a:path>
                <a:path w="210820" h="14604">
                  <a:moveTo>
                    <a:pt x="14859" y="3047"/>
                  </a:moveTo>
                  <a:lnTo>
                    <a:pt x="13588" y="3047"/>
                  </a:lnTo>
                  <a:lnTo>
                    <a:pt x="12826" y="3301"/>
                  </a:lnTo>
                  <a:lnTo>
                    <a:pt x="12446" y="3555"/>
                  </a:lnTo>
                  <a:lnTo>
                    <a:pt x="11937" y="3809"/>
                  </a:lnTo>
                  <a:lnTo>
                    <a:pt x="11557" y="4190"/>
                  </a:lnTo>
                  <a:lnTo>
                    <a:pt x="16383" y="4190"/>
                  </a:lnTo>
                  <a:lnTo>
                    <a:pt x="15493" y="3301"/>
                  </a:lnTo>
                  <a:lnTo>
                    <a:pt x="14859" y="3047"/>
                  </a:lnTo>
                  <a:close/>
                </a:path>
                <a:path w="210820" h="14604">
                  <a:moveTo>
                    <a:pt x="23113" y="3047"/>
                  </a:moveTo>
                  <a:lnTo>
                    <a:pt x="21082" y="3047"/>
                  </a:lnTo>
                  <a:lnTo>
                    <a:pt x="20065" y="3428"/>
                  </a:lnTo>
                  <a:lnTo>
                    <a:pt x="18668" y="5079"/>
                  </a:lnTo>
                  <a:lnTo>
                    <a:pt x="18510" y="9270"/>
                  </a:lnTo>
                  <a:lnTo>
                    <a:pt x="18668" y="9905"/>
                  </a:lnTo>
                  <a:lnTo>
                    <a:pt x="20192" y="11429"/>
                  </a:lnTo>
                  <a:lnTo>
                    <a:pt x="21209" y="11811"/>
                  </a:lnTo>
                  <a:lnTo>
                    <a:pt x="22860" y="11811"/>
                  </a:lnTo>
                  <a:lnTo>
                    <a:pt x="23113" y="11683"/>
                  </a:lnTo>
                  <a:lnTo>
                    <a:pt x="23622" y="11683"/>
                  </a:lnTo>
                  <a:lnTo>
                    <a:pt x="23875" y="11556"/>
                  </a:lnTo>
                  <a:lnTo>
                    <a:pt x="24129" y="11556"/>
                  </a:lnTo>
                  <a:lnTo>
                    <a:pt x="24257" y="11429"/>
                  </a:lnTo>
                  <a:lnTo>
                    <a:pt x="24511" y="11429"/>
                  </a:lnTo>
                  <a:lnTo>
                    <a:pt x="25018" y="11175"/>
                  </a:lnTo>
                  <a:lnTo>
                    <a:pt x="25273" y="11175"/>
                  </a:lnTo>
                  <a:lnTo>
                    <a:pt x="25400" y="10540"/>
                  </a:lnTo>
                  <a:lnTo>
                    <a:pt x="21716" y="10540"/>
                  </a:lnTo>
                  <a:lnTo>
                    <a:pt x="20954" y="10287"/>
                  </a:lnTo>
                  <a:lnTo>
                    <a:pt x="20447" y="9778"/>
                  </a:lnTo>
                  <a:lnTo>
                    <a:pt x="20065" y="9270"/>
                  </a:lnTo>
                  <a:lnTo>
                    <a:pt x="19938" y="8889"/>
                  </a:lnTo>
                  <a:lnTo>
                    <a:pt x="19812" y="7492"/>
                  </a:lnTo>
                  <a:lnTo>
                    <a:pt x="25526" y="7492"/>
                  </a:lnTo>
                  <a:lnTo>
                    <a:pt x="25526" y="6476"/>
                  </a:lnTo>
                  <a:lnTo>
                    <a:pt x="19812" y="6476"/>
                  </a:lnTo>
                  <a:lnTo>
                    <a:pt x="19938" y="5587"/>
                  </a:lnTo>
                  <a:lnTo>
                    <a:pt x="20192" y="5079"/>
                  </a:lnTo>
                  <a:lnTo>
                    <a:pt x="20700" y="4571"/>
                  </a:lnTo>
                  <a:lnTo>
                    <a:pt x="21462" y="4190"/>
                  </a:lnTo>
                  <a:lnTo>
                    <a:pt x="24807" y="4190"/>
                  </a:lnTo>
                  <a:lnTo>
                    <a:pt x="24637" y="3937"/>
                  </a:lnTo>
                  <a:lnTo>
                    <a:pt x="24257" y="3682"/>
                  </a:lnTo>
                  <a:lnTo>
                    <a:pt x="24002" y="3428"/>
                  </a:lnTo>
                  <a:lnTo>
                    <a:pt x="23622" y="3301"/>
                  </a:lnTo>
                  <a:lnTo>
                    <a:pt x="23113" y="3047"/>
                  </a:lnTo>
                  <a:close/>
                </a:path>
                <a:path w="210820" h="14604">
                  <a:moveTo>
                    <a:pt x="25400" y="9525"/>
                  </a:moveTo>
                  <a:lnTo>
                    <a:pt x="25018" y="9778"/>
                  </a:lnTo>
                  <a:lnTo>
                    <a:pt x="24637" y="9905"/>
                  </a:lnTo>
                  <a:lnTo>
                    <a:pt x="23749" y="10413"/>
                  </a:lnTo>
                  <a:lnTo>
                    <a:pt x="23367" y="10413"/>
                  </a:lnTo>
                  <a:lnTo>
                    <a:pt x="23113" y="10540"/>
                  </a:lnTo>
                  <a:lnTo>
                    <a:pt x="25400" y="10540"/>
                  </a:lnTo>
                  <a:lnTo>
                    <a:pt x="25400" y="9525"/>
                  </a:lnTo>
                  <a:close/>
                </a:path>
                <a:path w="210820" h="14604">
                  <a:moveTo>
                    <a:pt x="24807" y="4190"/>
                  </a:moveTo>
                  <a:lnTo>
                    <a:pt x="22860" y="4190"/>
                  </a:lnTo>
                  <a:lnTo>
                    <a:pt x="23367" y="4444"/>
                  </a:lnTo>
                  <a:lnTo>
                    <a:pt x="23875" y="4952"/>
                  </a:lnTo>
                  <a:lnTo>
                    <a:pt x="24002" y="5206"/>
                  </a:lnTo>
                  <a:lnTo>
                    <a:pt x="24129" y="6476"/>
                  </a:lnTo>
                  <a:lnTo>
                    <a:pt x="25526" y="6476"/>
                  </a:lnTo>
                  <a:lnTo>
                    <a:pt x="25400" y="5587"/>
                  </a:lnTo>
                  <a:lnTo>
                    <a:pt x="25273" y="5079"/>
                  </a:lnTo>
                  <a:lnTo>
                    <a:pt x="25146" y="4699"/>
                  </a:lnTo>
                  <a:lnTo>
                    <a:pt x="24807" y="4190"/>
                  </a:lnTo>
                  <a:close/>
                </a:path>
                <a:path w="210820" h="14604">
                  <a:moveTo>
                    <a:pt x="33527" y="3301"/>
                  </a:moveTo>
                  <a:lnTo>
                    <a:pt x="32130" y="3301"/>
                  </a:lnTo>
                  <a:lnTo>
                    <a:pt x="32130" y="14604"/>
                  </a:lnTo>
                  <a:lnTo>
                    <a:pt x="33527" y="14604"/>
                  </a:lnTo>
                  <a:lnTo>
                    <a:pt x="33527" y="11175"/>
                  </a:lnTo>
                  <a:lnTo>
                    <a:pt x="37570" y="11175"/>
                  </a:lnTo>
                  <a:lnTo>
                    <a:pt x="38190" y="10413"/>
                  </a:lnTo>
                  <a:lnTo>
                    <a:pt x="34416" y="10413"/>
                  </a:lnTo>
                  <a:lnTo>
                    <a:pt x="33909" y="10159"/>
                  </a:lnTo>
                  <a:lnTo>
                    <a:pt x="33527" y="10032"/>
                  </a:lnTo>
                  <a:lnTo>
                    <a:pt x="33527" y="5333"/>
                  </a:lnTo>
                  <a:lnTo>
                    <a:pt x="33782" y="5079"/>
                  </a:lnTo>
                  <a:lnTo>
                    <a:pt x="34543" y="4571"/>
                  </a:lnTo>
                  <a:lnTo>
                    <a:pt x="35305" y="4317"/>
                  </a:lnTo>
                  <a:lnTo>
                    <a:pt x="38311" y="4317"/>
                  </a:lnTo>
                  <a:lnTo>
                    <a:pt x="38142" y="4063"/>
                  </a:lnTo>
                  <a:lnTo>
                    <a:pt x="33527" y="4063"/>
                  </a:lnTo>
                  <a:lnTo>
                    <a:pt x="33527" y="3301"/>
                  </a:lnTo>
                  <a:close/>
                </a:path>
                <a:path w="210820" h="14604">
                  <a:moveTo>
                    <a:pt x="37570" y="11175"/>
                  </a:moveTo>
                  <a:lnTo>
                    <a:pt x="33527" y="11175"/>
                  </a:lnTo>
                  <a:lnTo>
                    <a:pt x="33782" y="11302"/>
                  </a:lnTo>
                  <a:lnTo>
                    <a:pt x="34162" y="11429"/>
                  </a:lnTo>
                  <a:lnTo>
                    <a:pt x="34416" y="11556"/>
                  </a:lnTo>
                  <a:lnTo>
                    <a:pt x="34798" y="11683"/>
                  </a:lnTo>
                  <a:lnTo>
                    <a:pt x="36575" y="11683"/>
                  </a:lnTo>
                  <a:lnTo>
                    <a:pt x="37464" y="11302"/>
                  </a:lnTo>
                  <a:close/>
                </a:path>
                <a:path w="210820" h="14604">
                  <a:moveTo>
                    <a:pt x="38311" y="4317"/>
                  </a:moveTo>
                  <a:lnTo>
                    <a:pt x="36322" y="4317"/>
                  </a:lnTo>
                  <a:lnTo>
                    <a:pt x="36829" y="4571"/>
                  </a:lnTo>
                  <a:lnTo>
                    <a:pt x="37211" y="5079"/>
                  </a:lnTo>
                  <a:lnTo>
                    <a:pt x="37464" y="5714"/>
                  </a:lnTo>
                  <a:lnTo>
                    <a:pt x="37464" y="9143"/>
                  </a:lnTo>
                  <a:lnTo>
                    <a:pt x="36957" y="9651"/>
                  </a:lnTo>
                  <a:lnTo>
                    <a:pt x="36575" y="10159"/>
                  </a:lnTo>
                  <a:lnTo>
                    <a:pt x="36067" y="10413"/>
                  </a:lnTo>
                  <a:lnTo>
                    <a:pt x="38190" y="10413"/>
                  </a:lnTo>
                  <a:lnTo>
                    <a:pt x="38735" y="9651"/>
                  </a:lnTo>
                  <a:lnTo>
                    <a:pt x="39115" y="8636"/>
                  </a:lnTo>
                  <a:lnTo>
                    <a:pt x="39020" y="5714"/>
                  </a:lnTo>
                  <a:lnTo>
                    <a:pt x="38735" y="4952"/>
                  </a:lnTo>
                  <a:lnTo>
                    <a:pt x="38311" y="4317"/>
                  </a:lnTo>
                  <a:close/>
                </a:path>
                <a:path w="210820" h="14604">
                  <a:moveTo>
                    <a:pt x="36957" y="3047"/>
                  </a:moveTo>
                  <a:lnTo>
                    <a:pt x="35560" y="3047"/>
                  </a:lnTo>
                  <a:lnTo>
                    <a:pt x="35051" y="3175"/>
                  </a:lnTo>
                  <a:lnTo>
                    <a:pt x="34671" y="3301"/>
                  </a:lnTo>
                  <a:lnTo>
                    <a:pt x="34162" y="3555"/>
                  </a:lnTo>
                  <a:lnTo>
                    <a:pt x="33782" y="3809"/>
                  </a:lnTo>
                  <a:lnTo>
                    <a:pt x="33527" y="4063"/>
                  </a:lnTo>
                  <a:lnTo>
                    <a:pt x="38142" y="4063"/>
                  </a:lnTo>
                  <a:lnTo>
                    <a:pt x="37718" y="3428"/>
                  </a:lnTo>
                  <a:lnTo>
                    <a:pt x="36957" y="3047"/>
                  </a:lnTo>
                  <a:close/>
                </a:path>
                <a:path w="210820" h="14604">
                  <a:moveTo>
                    <a:pt x="42163" y="3301"/>
                  </a:moveTo>
                  <a:lnTo>
                    <a:pt x="40766" y="3301"/>
                  </a:lnTo>
                  <a:lnTo>
                    <a:pt x="40766" y="11556"/>
                  </a:lnTo>
                  <a:lnTo>
                    <a:pt x="42163" y="11556"/>
                  </a:lnTo>
                  <a:lnTo>
                    <a:pt x="42163" y="3301"/>
                  </a:lnTo>
                  <a:close/>
                </a:path>
                <a:path w="210820" h="14604">
                  <a:moveTo>
                    <a:pt x="42290" y="380"/>
                  </a:moveTo>
                  <a:lnTo>
                    <a:pt x="40639" y="380"/>
                  </a:lnTo>
                  <a:lnTo>
                    <a:pt x="40639" y="1904"/>
                  </a:lnTo>
                  <a:lnTo>
                    <a:pt x="42290" y="1904"/>
                  </a:lnTo>
                  <a:lnTo>
                    <a:pt x="42290" y="380"/>
                  </a:lnTo>
                  <a:close/>
                </a:path>
                <a:path w="210820" h="14604">
                  <a:moveTo>
                    <a:pt x="48133" y="3047"/>
                  </a:moveTo>
                  <a:lnTo>
                    <a:pt x="47116" y="3047"/>
                  </a:lnTo>
                  <a:lnTo>
                    <a:pt x="46100" y="3301"/>
                  </a:lnTo>
                  <a:lnTo>
                    <a:pt x="43814" y="8762"/>
                  </a:lnTo>
                  <a:lnTo>
                    <a:pt x="44068" y="9397"/>
                  </a:lnTo>
                  <a:lnTo>
                    <a:pt x="44196" y="9905"/>
                  </a:lnTo>
                  <a:lnTo>
                    <a:pt x="44576" y="10287"/>
                  </a:lnTo>
                  <a:lnTo>
                    <a:pt x="44830" y="10667"/>
                  </a:lnTo>
                  <a:lnTo>
                    <a:pt x="45212" y="11049"/>
                  </a:lnTo>
                  <a:lnTo>
                    <a:pt x="45592" y="11302"/>
                  </a:lnTo>
                  <a:lnTo>
                    <a:pt x="46100" y="11429"/>
                  </a:lnTo>
                  <a:lnTo>
                    <a:pt x="46609" y="11683"/>
                  </a:lnTo>
                  <a:lnTo>
                    <a:pt x="47116" y="11811"/>
                  </a:lnTo>
                  <a:lnTo>
                    <a:pt x="48005" y="11811"/>
                  </a:lnTo>
                  <a:lnTo>
                    <a:pt x="48260" y="11683"/>
                  </a:lnTo>
                  <a:lnTo>
                    <a:pt x="48513" y="11683"/>
                  </a:lnTo>
                  <a:lnTo>
                    <a:pt x="48767" y="11556"/>
                  </a:lnTo>
                  <a:lnTo>
                    <a:pt x="49022" y="11556"/>
                  </a:lnTo>
                  <a:lnTo>
                    <a:pt x="49402" y="11429"/>
                  </a:lnTo>
                  <a:lnTo>
                    <a:pt x="49657" y="11302"/>
                  </a:lnTo>
                  <a:lnTo>
                    <a:pt x="50037" y="11175"/>
                  </a:lnTo>
                  <a:lnTo>
                    <a:pt x="50164" y="10540"/>
                  </a:lnTo>
                  <a:lnTo>
                    <a:pt x="46862" y="10540"/>
                  </a:lnTo>
                  <a:lnTo>
                    <a:pt x="46354" y="10287"/>
                  </a:lnTo>
                  <a:lnTo>
                    <a:pt x="45465" y="9143"/>
                  </a:lnTo>
                  <a:lnTo>
                    <a:pt x="45338" y="8762"/>
                  </a:lnTo>
                  <a:lnTo>
                    <a:pt x="45320" y="6095"/>
                  </a:lnTo>
                  <a:lnTo>
                    <a:pt x="45465" y="5587"/>
                  </a:lnTo>
                  <a:lnTo>
                    <a:pt x="45847" y="5079"/>
                  </a:lnTo>
                  <a:lnTo>
                    <a:pt x="46354" y="4571"/>
                  </a:lnTo>
                  <a:lnTo>
                    <a:pt x="46862" y="4317"/>
                  </a:lnTo>
                  <a:lnTo>
                    <a:pt x="50164" y="4317"/>
                  </a:lnTo>
                  <a:lnTo>
                    <a:pt x="50164" y="3682"/>
                  </a:lnTo>
                  <a:lnTo>
                    <a:pt x="49022" y="3301"/>
                  </a:lnTo>
                  <a:lnTo>
                    <a:pt x="48513" y="3175"/>
                  </a:lnTo>
                  <a:lnTo>
                    <a:pt x="48133" y="3047"/>
                  </a:lnTo>
                  <a:close/>
                </a:path>
                <a:path w="210820" h="14604">
                  <a:moveTo>
                    <a:pt x="50164" y="9525"/>
                  </a:moveTo>
                  <a:lnTo>
                    <a:pt x="49657" y="9778"/>
                  </a:lnTo>
                  <a:lnTo>
                    <a:pt x="49402" y="10032"/>
                  </a:lnTo>
                  <a:lnTo>
                    <a:pt x="48895" y="10287"/>
                  </a:lnTo>
                  <a:lnTo>
                    <a:pt x="48133" y="10540"/>
                  </a:lnTo>
                  <a:lnTo>
                    <a:pt x="50164" y="10540"/>
                  </a:lnTo>
                  <a:lnTo>
                    <a:pt x="50164" y="9525"/>
                  </a:lnTo>
                  <a:close/>
                </a:path>
                <a:path w="210820" h="14604">
                  <a:moveTo>
                    <a:pt x="50164" y="4317"/>
                  </a:moveTo>
                  <a:lnTo>
                    <a:pt x="48133" y="4317"/>
                  </a:lnTo>
                  <a:lnTo>
                    <a:pt x="48387" y="4444"/>
                  </a:lnTo>
                  <a:lnTo>
                    <a:pt x="48640" y="4444"/>
                  </a:lnTo>
                  <a:lnTo>
                    <a:pt x="48895" y="4571"/>
                  </a:lnTo>
                  <a:lnTo>
                    <a:pt x="49022" y="4699"/>
                  </a:lnTo>
                  <a:lnTo>
                    <a:pt x="49275" y="4699"/>
                  </a:lnTo>
                  <a:lnTo>
                    <a:pt x="49529" y="4825"/>
                  </a:lnTo>
                  <a:lnTo>
                    <a:pt x="49911" y="5206"/>
                  </a:lnTo>
                  <a:lnTo>
                    <a:pt x="50164" y="5206"/>
                  </a:lnTo>
                  <a:lnTo>
                    <a:pt x="50164" y="4317"/>
                  </a:lnTo>
                  <a:close/>
                </a:path>
                <a:path w="210820" h="14604">
                  <a:moveTo>
                    <a:pt x="53086" y="4444"/>
                  </a:moveTo>
                  <a:lnTo>
                    <a:pt x="51688" y="4444"/>
                  </a:lnTo>
                  <a:lnTo>
                    <a:pt x="51815" y="10287"/>
                  </a:lnTo>
                  <a:lnTo>
                    <a:pt x="51942" y="10667"/>
                  </a:lnTo>
                  <a:lnTo>
                    <a:pt x="52324" y="11049"/>
                  </a:lnTo>
                  <a:lnTo>
                    <a:pt x="52704" y="11556"/>
                  </a:lnTo>
                  <a:lnTo>
                    <a:pt x="53339" y="11683"/>
                  </a:lnTo>
                  <a:lnTo>
                    <a:pt x="55117" y="11683"/>
                  </a:lnTo>
                  <a:lnTo>
                    <a:pt x="55625" y="11429"/>
                  </a:lnTo>
                  <a:lnTo>
                    <a:pt x="55625" y="10540"/>
                  </a:lnTo>
                  <a:lnTo>
                    <a:pt x="54101" y="10540"/>
                  </a:lnTo>
                  <a:lnTo>
                    <a:pt x="53848" y="10413"/>
                  </a:lnTo>
                  <a:lnTo>
                    <a:pt x="53466" y="10287"/>
                  </a:lnTo>
                  <a:lnTo>
                    <a:pt x="53086" y="9525"/>
                  </a:lnTo>
                  <a:lnTo>
                    <a:pt x="53086" y="4444"/>
                  </a:lnTo>
                  <a:close/>
                </a:path>
                <a:path w="210820" h="14604">
                  <a:moveTo>
                    <a:pt x="55625" y="10287"/>
                  </a:moveTo>
                  <a:lnTo>
                    <a:pt x="55372" y="10287"/>
                  </a:lnTo>
                  <a:lnTo>
                    <a:pt x="55117" y="10413"/>
                  </a:lnTo>
                  <a:lnTo>
                    <a:pt x="54863" y="10413"/>
                  </a:lnTo>
                  <a:lnTo>
                    <a:pt x="55625" y="10540"/>
                  </a:lnTo>
                  <a:lnTo>
                    <a:pt x="55625" y="10287"/>
                  </a:lnTo>
                  <a:close/>
                </a:path>
                <a:path w="210820" h="14604">
                  <a:moveTo>
                    <a:pt x="55625" y="3301"/>
                  </a:moveTo>
                  <a:lnTo>
                    <a:pt x="50800" y="3301"/>
                  </a:lnTo>
                  <a:lnTo>
                    <a:pt x="50800" y="4444"/>
                  </a:lnTo>
                  <a:lnTo>
                    <a:pt x="55625" y="4444"/>
                  </a:lnTo>
                  <a:lnTo>
                    <a:pt x="55625" y="3301"/>
                  </a:lnTo>
                  <a:close/>
                </a:path>
                <a:path w="210820" h="14604">
                  <a:moveTo>
                    <a:pt x="53086" y="888"/>
                  </a:moveTo>
                  <a:lnTo>
                    <a:pt x="51688" y="888"/>
                  </a:lnTo>
                  <a:lnTo>
                    <a:pt x="51688" y="3301"/>
                  </a:lnTo>
                  <a:lnTo>
                    <a:pt x="53086" y="3301"/>
                  </a:lnTo>
                  <a:lnTo>
                    <a:pt x="53086" y="888"/>
                  </a:lnTo>
                  <a:close/>
                </a:path>
                <a:path w="210820" h="14604">
                  <a:moveTo>
                    <a:pt x="58165" y="3301"/>
                  </a:moveTo>
                  <a:lnTo>
                    <a:pt x="56768" y="3301"/>
                  </a:lnTo>
                  <a:lnTo>
                    <a:pt x="56895" y="9651"/>
                  </a:lnTo>
                  <a:lnTo>
                    <a:pt x="57276" y="10794"/>
                  </a:lnTo>
                  <a:lnTo>
                    <a:pt x="58038" y="11556"/>
                  </a:lnTo>
                  <a:lnTo>
                    <a:pt x="58420" y="11556"/>
                  </a:lnTo>
                  <a:lnTo>
                    <a:pt x="58674" y="11683"/>
                  </a:lnTo>
                  <a:lnTo>
                    <a:pt x="59054" y="11811"/>
                  </a:lnTo>
                  <a:lnTo>
                    <a:pt x="59816" y="11811"/>
                  </a:lnTo>
                  <a:lnTo>
                    <a:pt x="60325" y="11683"/>
                  </a:lnTo>
                  <a:lnTo>
                    <a:pt x="60705" y="11556"/>
                  </a:lnTo>
                  <a:lnTo>
                    <a:pt x="61467" y="11049"/>
                  </a:lnTo>
                  <a:lnTo>
                    <a:pt x="61975" y="10667"/>
                  </a:lnTo>
                  <a:lnTo>
                    <a:pt x="63373" y="10667"/>
                  </a:lnTo>
                  <a:lnTo>
                    <a:pt x="63373" y="10413"/>
                  </a:lnTo>
                  <a:lnTo>
                    <a:pt x="59054" y="10413"/>
                  </a:lnTo>
                  <a:lnTo>
                    <a:pt x="58674" y="10159"/>
                  </a:lnTo>
                  <a:lnTo>
                    <a:pt x="58420" y="9905"/>
                  </a:lnTo>
                  <a:lnTo>
                    <a:pt x="58292" y="9143"/>
                  </a:lnTo>
                  <a:lnTo>
                    <a:pt x="58165" y="3301"/>
                  </a:lnTo>
                  <a:close/>
                </a:path>
                <a:path w="210820" h="14604">
                  <a:moveTo>
                    <a:pt x="63373" y="10667"/>
                  </a:moveTo>
                  <a:lnTo>
                    <a:pt x="61975" y="10667"/>
                  </a:lnTo>
                  <a:lnTo>
                    <a:pt x="61975" y="11556"/>
                  </a:lnTo>
                  <a:lnTo>
                    <a:pt x="63373" y="11556"/>
                  </a:lnTo>
                  <a:lnTo>
                    <a:pt x="63373" y="10667"/>
                  </a:lnTo>
                  <a:close/>
                </a:path>
                <a:path w="210820" h="14604">
                  <a:moveTo>
                    <a:pt x="63373" y="3301"/>
                  </a:moveTo>
                  <a:lnTo>
                    <a:pt x="61975" y="3301"/>
                  </a:lnTo>
                  <a:lnTo>
                    <a:pt x="61975" y="9397"/>
                  </a:lnTo>
                  <a:lnTo>
                    <a:pt x="61595" y="9778"/>
                  </a:lnTo>
                  <a:lnTo>
                    <a:pt x="61213" y="10032"/>
                  </a:lnTo>
                  <a:lnTo>
                    <a:pt x="60833" y="10159"/>
                  </a:lnTo>
                  <a:lnTo>
                    <a:pt x="60451" y="10413"/>
                  </a:lnTo>
                  <a:lnTo>
                    <a:pt x="63373" y="10413"/>
                  </a:lnTo>
                  <a:lnTo>
                    <a:pt x="63373" y="3301"/>
                  </a:lnTo>
                  <a:close/>
                </a:path>
                <a:path w="210820" h="14604">
                  <a:moveTo>
                    <a:pt x="67055" y="3301"/>
                  </a:moveTo>
                  <a:lnTo>
                    <a:pt x="65659" y="3301"/>
                  </a:lnTo>
                  <a:lnTo>
                    <a:pt x="65659" y="11556"/>
                  </a:lnTo>
                  <a:lnTo>
                    <a:pt x="67055" y="11556"/>
                  </a:lnTo>
                  <a:lnTo>
                    <a:pt x="67055" y="5714"/>
                  </a:lnTo>
                  <a:lnTo>
                    <a:pt x="67310" y="5333"/>
                  </a:lnTo>
                  <a:lnTo>
                    <a:pt x="67690" y="5079"/>
                  </a:lnTo>
                  <a:lnTo>
                    <a:pt x="68834" y="4699"/>
                  </a:lnTo>
                  <a:lnTo>
                    <a:pt x="69976" y="4699"/>
                  </a:lnTo>
                  <a:lnTo>
                    <a:pt x="69976" y="4444"/>
                  </a:lnTo>
                  <a:lnTo>
                    <a:pt x="67055" y="4444"/>
                  </a:lnTo>
                  <a:lnTo>
                    <a:pt x="67055" y="3301"/>
                  </a:lnTo>
                  <a:close/>
                </a:path>
                <a:path w="210820" h="14604">
                  <a:moveTo>
                    <a:pt x="69976" y="3301"/>
                  </a:moveTo>
                  <a:lnTo>
                    <a:pt x="68707" y="3301"/>
                  </a:lnTo>
                  <a:lnTo>
                    <a:pt x="68325" y="3555"/>
                  </a:lnTo>
                  <a:lnTo>
                    <a:pt x="67945" y="3682"/>
                  </a:lnTo>
                  <a:lnTo>
                    <a:pt x="67563" y="4063"/>
                  </a:lnTo>
                  <a:lnTo>
                    <a:pt x="67055" y="4444"/>
                  </a:lnTo>
                  <a:lnTo>
                    <a:pt x="69976" y="4444"/>
                  </a:lnTo>
                  <a:lnTo>
                    <a:pt x="69976" y="3301"/>
                  </a:lnTo>
                  <a:close/>
                </a:path>
                <a:path w="210820" h="14604">
                  <a:moveTo>
                    <a:pt x="75564" y="3047"/>
                  </a:moveTo>
                  <a:lnTo>
                    <a:pt x="73405" y="3047"/>
                  </a:lnTo>
                  <a:lnTo>
                    <a:pt x="72516" y="3428"/>
                  </a:lnTo>
                  <a:lnTo>
                    <a:pt x="71754" y="4190"/>
                  </a:lnTo>
                  <a:lnTo>
                    <a:pt x="70992" y="5079"/>
                  </a:lnTo>
                  <a:lnTo>
                    <a:pt x="70834" y="9270"/>
                  </a:lnTo>
                  <a:lnTo>
                    <a:pt x="70992" y="9905"/>
                  </a:lnTo>
                  <a:lnTo>
                    <a:pt x="72516" y="11429"/>
                  </a:lnTo>
                  <a:lnTo>
                    <a:pt x="73533" y="11811"/>
                  </a:lnTo>
                  <a:lnTo>
                    <a:pt x="75184" y="11811"/>
                  </a:lnTo>
                  <a:lnTo>
                    <a:pt x="75437" y="11683"/>
                  </a:lnTo>
                  <a:lnTo>
                    <a:pt x="75946" y="11683"/>
                  </a:lnTo>
                  <a:lnTo>
                    <a:pt x="76200" y="11556"/>
                  </a:lnTo>
                  <a:lnTo>
                    <a:pt x="76453" y="11556"/>
                  </a:lnTo>
                  <a:lnTo>
                    <a:pt x="76835" y="11429"/>
                  </a:lnTo>
                  <a:lnTo>
                    <a:pt x="77342" y="11175"/>
                  </a:lnTo>
                  <a:lnTo>
                    <a:pt x="77597" y="11175"/>
                  </a:lnTo>
                  <a:lnTo>
                    <a:pt x="77724" y="10540"/>
                  </a:lnTo>
                  <a:lnTo>
                    <a:pt x="74040" y="10540"/>
                  </a:lnTo>
                  <a:lnTo>
                    <a:pt x="73278" y="10287"/>
                  </a:lnTo>
                  <a:lnTo>
                    <a:pt x="72771" y="9778"/>
                  </a:lnTo>
                  <a:lnTo>
                    <a:pt x="72389" y="9270"/>
                  </a:lnTo>
                  <a:lnTo>
                    <a:pt x="72262" y="8889"/>
                  </a:lnTo>
                  <a:lnTo>
                    <a:pt x="72136" y="7492"/>
                  </a:lnTo>
                  <a:lnTo>
                    <a:pt x="77850" y="7492"/>
                  </a:lnTo>
                  <a:lnTo>
                    <a:pt x="77850" y="6476"/>
                  </a:lnTo>
                  <a:lnTo>
                    <a:pt x="72136" y="6476"/>
                  </a:lnTo>
                  <a:lnTo>
                    <a:pt x="72262" y="5587"/>
                  </a:lnTo>
                  <a:lnTo>
                    <a:pt x="72389" y="5333"/>
                  </a:lnTo>
                  <a:lnTo>
                    <a:pt x="72643" y="5079"/>
                  </a:lnTo>
                  <a:lnTo>
                    <a:pt x="72771" y="4825"/>
                  </a:lnTo>
                  <a:lnTo>
                    <a:pt x="73025" y="4571"/>
                  </a:lnTo>
                  <a:lnTo>
                    <a:pt x="73787" y="4190"/>
                  </a:lnTo>
                  <a:lnTo>
                    <a:pt x="77131" y="4190"/>
                  </a:lnTo>
                  <a:lnTo>
                    <a:pt x="76962" y="3937"/>
                  </a:lnTo>
                  <a:lnTo>
                    <a:pt x="76580" y="3682"/>
                  </a:lnTo>
                  <a:lnTo>
                    <a:pt x="76326" y="3428"/>
                  </a:lnTo>
                  <a:lnTo>
                    <a:pt x="75946" y="3301"/>
                  </a:lnTo>
                  <a:lnTo>
                    <a:pt x="75564" y="3047"/>
                  </a:lnTo>
                  <a:close/>
                </a:path>
                <a:path w="210820" h="14604">
                  <a:moveTo>
                    <a:pt x="77724" y="9525"/>
                  </a:moveTo>
                  <a:lnTo>
                    <a:pt x="77342" y="9778"/>
                  </a:lnTo>
                  <a:lnTo>
                    <a:pt x="76962" y="9905"/>
                  </a:lnTo>
                  <a:lnTo>
                    <a:pt x="76073" y="10413"/>
                  </a:lnTo>
                  <a:lnTo>
                    <a:pt x="75691" y="10413"/>
                  </a:lnTo>
                  <a:lnTo>
                    <a:pt x="75437" y="10540"/>
                  </a:lnTo>
                  <a:lnTo>
                    <a:pt x="77724" y="10540"/>
                  </a:lnTo>
                  <a:lnTo>
                    <a:pt x="77724" y="9525"/>
                  </a:lnTo>
                  <a:close/>
                </a:path>
                <a:path w="210820" h="14604">
                  <a:moveTo>
                    <a:pt x="77131" y="4190"/>
                  </a:moveTo>
                  <a:lnTo>
                    <a:pt x="75184" y="4190"/>
                  </a:lnTo>
                  <a:lnTo>
                    <a:pt x="75691" y="4444"/>
                  </a:lnTo>
                  <a:lnTo>
                    <a:pt x="76200" y="4952"/>
                  </a:lnTo>
                  <a:lnTo>
                    <a:pt x="76326" y="5206"/>
                  </a:lnTo>
                  <a:lnTo>
                    <a:pt x="76453" y="6476"/>
                  </a:lnTo>
                  <a:lnTo>
                    <a:pt x="77850" y="6476"/>
                  </a:lnTo>
                  <a:lnTo>
                    <a:pt x="77724" y="5587"/>
                  </a:lnTo>
                  <a:lnTo>
                    <a:pt x="77597" y="5079"/>
                  </a:lnTo>
                  <a:lnTo>
                    <a:pt x="77470" y="4699"/>
                  </a:lnTo>
                  <a:lnTo>
                    <a:pt x="77131" y="4190"/>
                  </a:lnTo>
                  <a:close/>
                </a:path>
                <a:path w="210820" h="14604">
                  <a:moveTo>
                    <a:pt x="88137" y="3047"/>
                  </a:moveTo>
                  <a:lnTo>
                    <a:pt x="87122" y="3047"/>
                  </a:lnTo>
                  <a:lnTo>
                    <a:pt x="86105" y="3301"/>
                  </a:lnTo>
                  <a:lnTo>
                    <a:pt x="85598" y="3555"/>
                  </a:lnTo>
                  <a:lnTo>
                    <a:pt x="85216" y="3809"/>
                  </a:lnTo>
                  <a:lnTo>
                    <a:pt x="84962" y="4190"/>
                  </a:lnTo>
                  <a:lnTo>
                    <a:pt x="84582" y="4571"/>
                  </a:lnTo>
                  <a:lnTo>
                    <a:pt x="84327" y="4952"/>
                  </a:lnTo>
                  <a:lnTo>
                    <a:pt x="84200" y="5587"/>
                  </a:lnTo>
                  <a:lnTo>
                    <a:pt x="83947" y="6095"/>
                  </a:lnTo>
                  <a:lnTo>
                    <a:pt x="84962" y="10667"/>
                  </a:lnTo>
                  <a:lnTo>
                    <a:pt x="85216" y="11049"/>
                  </a:lnTo>
                  <a:lnTo>
                    <a:pt x="85725" y="11302"/>
                  </a:lnTo>
                  <a:lnTo>
                    <a:pt x="86105" y="11429"/>
                  </a:lnTo>
                  <a:lnTo>
                    <a:pt x="86613" y="11683"/>
                  </a:lnTo>
                  <a:lnTo>
                    <a:pt x="87122" y="11811"/>
                  </a:lnTo>
                  <a:lnTo>
                    <a:pt x="88011" y="11811"/>
                  </a:lnTo>
                  <a:lnTo>
                    <a:pt x="88264" y="11683"/>
                  </a:lnTo>
                  <a:lnTo>
                    <a:pt x="88646" y="11683"/>
                  </a:lnTo>
                  <a:lnTo>
                    <a:pt x="88900" y="11556"/>
                  </a:lnTo>
                  <a:lnTo>
                    <a:pt x="89153" y="11556"/>
                  </a:lnTo>
                  <a:lnTo>
                    <a:pt x="89408" y="11429"/>
                  </a:lnTo>
                  <a:lnTo>
                    <a:pt x="89915" y="11175"/>
                  </a:lnTo>
                  <a:lnTo>
                    <a:pt x="90170" y="11049"/>
                  </a:lnTo>
                  <a:lnTo>
                    <a:pt x="90170" y="10540"/>
                  </a:lnTo>
                  <a:lnTo>
                    <a:pt x="86995" y="10540"/>
                  </a:lnTo>
                  <a:lnTo>
                    <a:pt x="86360" y="10287"/>
                  </a:lnTo>
                  <a:lnTo>
                    <a:pt x="85978" y="9651"/>
                  </a:lnTo>
                  <a:lnTo>
                    <a:pt x="85471" y="9143"/>
                  </a:lnTo>
                  <a:lnTo>
                    <a:pt x="85343" y="8381"/>
                  </a:lnTo>
                  <a:lnTo>
                    <a:pt x="85398" y="6095"/>
                  </a:lnTo>
                  <a:lnTo>
                    <a:pt x="85471" y="5587"/>
                  </a:lnTo>
                  <a:lnTo>
                    <a:pt x="85978" y="5079"/>
                  </a:lnTo>
                  <a:lnTo>
                    <a:pt x="86360" y="4571"/>
                  </a:lnTo>
                  <a:lnTo>
                    <a:pt x="86995" y="4317"/>
                  </a:lnTo>
                  <a:lnTo>
                    <a:pt x="90170" y="4317"/>
                  </a:lnTo>
                  <a:lnTo>
                    <a:pt x="90170" y="3682"/>
                  </a:lnTo>
                  <a:lnTo>
                    <a:pt x="88646" y="3175"/>
                  </a:lnTo>
                  <a:lnTo>
                    <a:pt x="88137" y="3047"/>
                  </a:lnTo>
                  <a:close/>
                </a:path>
                <a:path w="210820" h="14604">
                  <a:moveTo>
                    <a:pt x="90170" y="9525"/>
                  </a:moveTo>
                  <a:lnTo>
                    <a:pt x="90042" y="9525"/>
                  </a:lnTo>
                  <a:lnTo>
                    <a:pt x="89788" y="9778"/>
                  </a:lnTo>
                  <a:lnTo>
                    <a:pt x="89026" y="10287"/>
                  </a:lnTo>
                  <a:lnTo>
                    <a:pt x="88646" y="10413"/>
                  </a:lnTo>
                  <a:lnTo>
                    <a:pt x="88137" y="10540"/>
                  </a:lnTo>
                  <a:lnTo>
                    <a:pt x="90170" y="10540"/>
                  </a:lnTo>
                  <a:lnTo>
                    <a:pt x="90170" y="9525"/>
                  </a:lnTo>
                  <a:close/>
                </a:path>
                <a:path w="210820" h="14604">
                  <a:moveTo>
                    <a:pt x="90170" y="4317"/>
                  </a:moveTo>
                  <a:lnTo>
                    <a:pt x="88137" y="4317"/>
                  </a:lnTo>
                  <a:lnTo>
                    <a:pt x="88518" y="4444"/>
                  </a:lnTo>
                  <a:lnTo>
                    <a:pt x="88773" y="4444"/>
                  </a:lnTo>
                  <a:lnTo>
                    <a:pt x="89153" y="4699"/>
                  </a:lnTo>
                  <a:lnTo>
                    <a:pt x="89408" y="4699"/>
                  </a:lnTo>
                  <a:lnTo>
                    <a:pt x="89662" y="4952"/>
                  </a:lnTo>
                  <a:lnTo>
                    <a:pt x="89915" y="5079"/>
                  </a:lnTo>
                  <a:lnTo>
                    <a:pt x="90170" y="5206"/>
                  </a:lnTo>
                  <a:lnTo>
                    <a:pt x="90170" y="4317"/>
                  </a:lnTo>
                  <a:close/>
                </a:path>
                <a:path w="210820" h="14604">
                  <a:moveTo>
                    <a:pt x="97324" y="4317"/>
                  </a:moveTo>
                  <a:lnTo>
                    <a:pt x="95376" y="4317"/>
                  </a:lnTo>
                  <a:lnTo>
                    <a:pt x="95758" y="4571"/>
                  </a:lnTo>
                  <a:lnTo>
                    <a:pt x="96012" y="4825"/>
                  </a:lnTo>
                  <a:lnTo>
                    <a:pt x="96138" y="5079"/>
                  </a:lnTo>
                  <a:lnTo>
                    <a:pt x="96265" y="6095"/>
                  </a:lnTo>
                  <a:lnTo>
                    <a:pt x="95630" y="6095"/>
                  </a:lnTo>
                  <a:lnTo>
                    <a:pt x="94868" y="6222"/>
                  </a:lnTo>
                  <a:lnTo>
                    <a:pt x="94234" y="6222"/>
                  </a:lnTo>
                  <a:lnTo>
                    <a:pt x="93599" y="6350"/>
                  </a:lnTo>
                  <a:lnTo>
                    <a:pt x="93090" y="6476"/>
                  </a:lnTo>
                  <a:lnTo>
                    <a:pt x="92075" y="6984"/>
                  </a:lnTo>
                  <a:lnTo>
                    <a:pt x="91693" y="7238"/>
                  </a:lnTo>
                  <a:lnTo>
                    <a:pt x="91439" y="7746"/>
                  </a:lnTo>
                  <a:lnTo>
                    <a:pt x="91186" y="8127"/>
                  </a:lnTo>
                  <a:lnTo>
                    <a:pt x="91186" y="9905"/>
                  </a:lnTo>
                  <a:lnTo>
                    <a:pt x="91312" y="10159"/>
                  </a:lnTo>
                  <a:lnTo>
                    <a:pt x="91439" y="10540"/>
                  </a:lnTo>
                  <a:lnTo>
                    <a:pt x="91566" y="10794"/>
                  </a:lnTo>
                  <a:lnTo>
                    <a:pt x="92075" y="11302"/>
                  </a:lnTo>
                  <a:lnTo>
                    <a:pt x="92583" y="11556"/>
                  </a:lnTo>
                  <a:lnTo>
                    <a:pt x="92963" y="11683"/>
                  </a:lnTo>
                  <a:lnTo>
                    <a:pt x="93217" y="11811"/>
                  </a:lnTo>
                  <a:lnTo>
                    <a:pt x="94361" y="11811"/>
                  </a:lnTo>
                  <a:lnTo>
                    <a:pt x="94614" y="11683"/>
                  </a:lnTo>
                  <a:lnTo>
                    <a:pt x="95503" y="11302"/>
                  </a:lnTo>
                  <a:lnTo>
                    <a:pt x="95885" y="11049"/>
                  </a:lnTo>
                  <a:lnTo>
                    <a:pt x="96265" y="10667"/>
                  </a:lnTo>
                  <a:lnTo>
                    <a:pt x="97662" y="10667"/>
                  </a:lnTo>
                  <a:lnTo>
                    <a:pt x="93599" y="10540"/>
                  </a:lnTo>
                  <a:lnTo>
                    <a:pt x="93217" y="10413"/>
                  </a:lnTo>
                  <a:lnTo>
                    <a:pt x="92710" y="9905"/>
                  </a:lnTo>
                  <a:lnTo>
                    <a:pt x="92583" y="8254"/>
                  </a:lnTo>
                  <a:lnTo>
                    <a:pt x="92837" y="8127"/>
                  </a:lnTo>
                  <a:lnTo>
                    <a:pt x="93090" y="7874"/>
                  </a:lnTo>
                  <a:lnTo>
                    <a:pt x="93472" y="7619"/>
                  </a:lnTo>
                  <a:lnTo>
                    <a:pt x="93852" y="7492"/>
                  </a:lnTo>
                  <a:lnTo>
                    <a:pt x="94107" y="7492"/>
                  </a:lnTo>
                  <a:lnTo>
                    <a:pt x="94487" y="7365"/>
                  </a:lnTo>
                  <a:lnTo>
                    <a:pt x="94996" y="7365"/>
                  </a:lnTo>
                  <a:lnTo>
                    <a:pt x="95503" y="7238"/>
                  </a:lnTo>
                  <a:lnTo>
                    <a:pt x="97662" y="7238"/>
                  </a:lnTo>
                  <a:lnTo>
                    <a:pt x="97578" y="4825"/>
                  </a:lnTo>
                  <a:lnTo>
                    <a:pt x="97366" y="4444"/>
                  </a:lnTo>
                  <a:close/>
                </a:path>
                <a:path w="210820" h="14604">
                  <a:moveTo>
                    <a:pt x="97662" y="10667"/>
                  </a:moveTo>
                  <a:lnTo>
                    <a:pt x="96265" y="10667"/>
                  </a:lnTo>
                  <a:lnTo>
                    <a:pt x="96265" y="11556"/>
                  </a:lnTo>
                  <a:lnTo>
                    <a:pt x="97662" y="11556"/>
                  </a:lnTo>
                  <a:lnTo>
                    <a:pt x="97662" y="10667"/>
                  </a:lnTo>
                  <a:close/>
                </a:path>
                <a:path w="210820" h="14604">
                  <a:moveTo>
                    <a:pt x="97662" y="7238"/>
                  </a:moveTo>
                  <a:lnTo>
                    <a:pt x="96265" y="7238"/>
                  </a:lnTo>
                  <a:lnTo>
                    <a:pt x="96265" y="9525"/>
                  </a:lnTo>
                  <a:lnTo>
                    <a:pt x="96012" y="9778"/>
                  </a:lnTo>
                  <a:lnTo>
                    <a:pt x="95630" y="10032"/>
                  </a:lnTo>
                  <a:lnTo>
                    <a:pt x="95250" y="10159"/>
                  </a:lnTo>
                  <a:lnTo>
                    <a:pt x="94996" y="10413"/>
                  </a:lnTo>
                  <a:lnTo>
                    <a:pt x="94487" y="10540"/>
                  </a:lnTo>
                  <a:lnTo>
                    <a:pt x="97662" y="10540"/>
                  </a:lnTo>
                  <a:lnTo>
                    <a:pt x="97662" y="7238"/>
                  </a:lnTo>
                  <a:close/>
                </a:path>
                <a:path w="210820" h="14604">
                  <a:moveTo>
                    <a:pt x="95376" y="3047"/>
                  </a:moveTo>
                  <a:lnTo>
                    <a:pt x="93345" y="3047"/>
                  </a:lnTo>
                  <a:lnTo>
                    <a:pt x="92328" y="3301"/>
                  </a:lnTo>
                  <a:lnTo>
                    <a:pt x="92075" y="3301"/>
                  </a:lnTo>
                  <a:lnTo>
                    <a:pt x="91821" y="3428"/>
                  </a:lnTo>
                  <a:lnTo>
                    <a:pt x="91821" y="4825"/>
                  </a:lnTo>
                  <a:lnTo>
                    <a:pt x="92328" y="4699"/>
                  </a:lnTo>
                  <a:lnTo>
                    <a:pt x="93090" y="4444"/>
                  </a:lnTo>
                  <a:lnTo>
                    <a:pt x="93599" y="4317"/>
                  </a:lnTo>
                  <a:lnTo>
                    <a:pt x="97324" y="4317"/>
                  </a:lnTo>
                  <a:lnTo>
                    <a:pt x="97154" y="3937"/>
                  </a:lnTo>
                  <a:lnTo>
                    <a:pt x="96774" y="3682"/>
                  </a:lnTo>
                  <a:lnTo>
                    <a:pt x="96520" y="3428"/>
                  </a:lnTo>
                  <a:lnTo>
                    <a:pt x="95376" y="3047"/>
                  </a:lnTo>
                  <a:close/>
                </a:path>
                <a:path w="210820" h="14604">
                  <a:moveTo>
                    <a:pt x="101346" y="3301"/>
                  </a:moveTo>
                  <a:lnTo>
                    <a:pt x="99949" y="3301"/>
                  </a:lnTo>
                  <a:lnTo>
                    <a:pt x="99949" y="11556"/>
                  </a:lnTo>
                  <a:lnTo>
                    <a:pt x="101346" y="11556"/>
                  </a:lnTo>
                  <a:lnTo>
                    <a:pt x="101473" y="5206"/>
                  </a:lnTo>
                  <a:lnTo>
                    <a:pt x="102362" y="4571"/>
                  </a:lnTo>
                  <a:lnTo>
                    <a:pt x="103124" y="4317"/>
                  </a:lnTo>
                  <a:lnTo>
                    <a:pt x="106172" y="4317"/>
                  </a:lnTo>
                  <a:lnTo>
                    <a:pt x="101346" y="4190"/>
                  </a:lnTo>
                  <a:lnTo>
                    <a:pt x="101346" y="3301"/>
                  </a:lnTo>
                  <a:close/>
                </a:path>
                <a:path w="210820" h="14604">
                  <a:moveTo>
                    <a:pt x="106172" y="4317"/>
                  </a:moveTo>
                  <a:lnTo>
                    <a:pt x="103759" y="4317"/>
                  </a:lnTo>
                  <a:lnTo>
                    <a:pt x="104139" y="4444"/>
                  </a:lnTo>
                  <a:lnTo>
                    <a:pt x="104521" y="4571"/>
                  </a:lnTo>
                  <a:lnTo>
                    <a:pt x="104648" y="4825"/>
                  </a:lnTo>
                  <a:lnTo>
                    <a:pt x="104901" y="5206"/>
                  </a:lnTo>
                  <a:lnTo>
                    <a:pt x="105028" y="11556"/>
                  </a:lnTo>
                  <a:lnTo>
                    <a:pt x="106425" y="11556"/>
                  </a:lnTo>
                  <a:lnTo>
                    <a:pt x="106317" y="4825"/>
                  </a:lnTo>
                  <a:lnTo>
                    <a:pt x="106172" y="4317"/>
                  </a:lnTo>
                  <a:close/>
                </a:path>
                <a:path w="210820" h="14604">
                  <a:moveTo>
                    <a:pt x="104648" y="3047"/>
                  </a:moveTo>
                  <a:lnTo>
                    <a:pt x="103377" y="3047"/>
                  </a:lnTo>
                  <a:lnTo>
                    <a:pt x="102997" y="3175"/>
                  </a:lnTo>
                  <a:lnTo>
                    <a:pt x="102488" y="3301"/>
                  </a:lnTo>
                  <a:lnTo>
                    <a:pt x="101726" y="3809"/>
                  </a:lnTo>
                  <a:lnTo>
                    <a:pt x="101346" y="4190"/>
                  </a:lnTo>
                  <a:lnTo>
                    <a:pt x="106076" y="4190"/>
                  </a:lnTo>
                  <a:lnTo>
                    <a:pt x="105790" y="3809"/>
                  </a:lnTo>
                  <a:lnTo>
                    <a:pt x="105283" y="3301"/>
                  </a:lnTo>
                  <a:lnTo>
                    <a:pt x="104648" y="3047"/>
                  </a:lnTo>
                  <a:close/>
                </a:path>
                <a:path w="210820" h="14604">
                  <a:moveTo>
                    <a:pt x="110109" y="0"/>
                  </a:moveTo>
                  <a:lnTo>
                    <a:pt x="108458" y="0"/>
                  </a:lnTo>
                  <a:lnTo>
                    <a:pt x="108712" y="4317"/>
                  </a:lnTo>
                  <a:lnTo>
                    <a:pt x="109727" y="4317"/>
                  </a:lnTo>
                  <a:lnTo>
                    <a:pt x="110109" y="0"/>
                  </a:lnTo>
                  <a:close/>
                </a:path>
                <a:path w="210820" h="14604">
                  <a:moveTo>
                    <a:pt x="113411" y="4444"/>
                  </a:moveTo>
                  <a:lnTo>
                    <a:pt x="112013" y="4444"/>
                  </a:lnTo>
                  <a:lnTo>
                    <a:pt x="112140" y="10287"/>
                  </a:lnTo>
                  <a:lnTo>
                    <a:pt x="112267" y="10667"/>
                  </a:lnTo>
                  <a:lnTo>
                    <a:pt x="113157" y="11556"/>
                  </a:lnTo>
                  <a:lnTo>
                    <a:pt x="113664" y="11683"/>
                  </a:lnTo>
                  <a:lnTo>
                    <a:pt x="115442" y="11683"/>
                  </a:lnTo>
                  <a:lnTo>
                    <a:pt x="115824" y="11556"/>
                  </a:lnTo>
                  <a:lnTo>
                    <a:pt x="116077" y="11429"/>
                  </a:lnTo>
                  <a:lnTo>
                    <a:pt x="116077" y="10540"/>
                  </a:lnTo>
                  <a:lnTo>
                    <a:pt x="114553" y="10540"/>
                  </a:lnTo>
                  <a:lnTo>
                    <a:pt x="114300" y="10413"/>
                  </a:lnTo>
                  <a:lnTo>
                    <a:pt x="114046" y="10413"/>
                  </a:lnTo>
                  <a:lnTo>
                    <a:pt x="113918" y="10287"/>
                  </a:lnTo>
                  <a:lnTo>
                    <a:pt x="113664" y="10159"/>
                  </a:lnTo>
                  <a:lnTo>
                    <a:pt x="113537" y="9525"/>
                  </a:lnTo>
                  <a:lnTo>
                    <a:pt x="113411" y="4444"/>
                  </a:lnTo>
                  <a:close/>
                </a:path>
                <a:path w="210820" h="14604">
                  <a:moveTo>
                    <a:pt x="116077" y="10287"/>
                  </a:moveTo>
                  <a:lnTo>
                    <a:pt x="115697" y="10287"/>
                  </a:lnTo>
                  <a:lnTo>
                    <a:pt x="115442" y="10413"/>
                  </a:lnTo>
                  <a:lnTo>
                    <a:pt x="115062" y="10540"/>
                  </a:lnTo>
                  <a:lnTo>
                    <a:pt x="116077" y="10540"/>
                  </a:lnTo>
                  <a:lnTo>
                    <a:pt x="116077" y="10287"/>
                  </a:lnTo>
                  <a:close/>
                </a:path>
                <a:path w="210820" h="14604">
                  <a:moveTo>
                    <a:pt x="116077" y="3301"/>
                  </a:moveTo>
                  <a:lnTo>
                    <a:pt x="111125" y="3301"/>
                  </a:lnTo>
                  <a:lnTo>
                    <a:pt x="111125" y="4444"/>
                  </a:lnTo>
                  <a:lnTo>
                    <a:pt x="116077" y="4444"/>
                  </a:lnTo>
                  <a:lnTo>
                    <a:pt x="116077" y="3301"/>
                  </a:lnTo>
                  <a:close/>
                </a:path>
                <a:path w="210820" h="14604">
                  <a:moveTo>
                    <a:pt x="113411" y="888"/>
                  </a:moveTo>
                  <a:lnTo>
                    <a:pt x="112013" y="888"/>
                  </a:lnTo>
                  <a:lnTo>
                    <a:pt x="112013" y="3301"/>
                  </a:lnTo>
                  <a:lnTo>
                    <a:pt x="113411" y="3301"/>
                  </a:lnTo>
                  <a:lnTo>
                    <a:pt x="113411" y="888"/>
                  </a:lnTo>
                  <a:close/>
                </a:path>
                <a:path w="210820" h="14604">
                  <a:moveTo>
                    <a:pt x="127595" y="11175"/>
                  </a:moveTo>
                  <a:lnTo>
                    <a:pt x="123571" y="11175"/>
                  </a:lnTo>
                  <a:lnTo>
                    <a:pt x="123825" y="11302"/>
                  </a:lnTo>
                  <a:lnTo>
                    <a:pt x="124205" y="11556"/>
                  </a:lnTo>
                  <a:lnTo>
                    <a:pt x="124460" y="11683"/>
                  </a:lnTo>
                  <a:lnTo>
                    <a:pt x="124840" y="11683"/>
                  </a:lnTo>
                  <a:lnTo>
                    <a:pt x="125222" y="11811"/>
                  </a:lnTo>
                  <a:lnTo>
                    <a:pt x="126618" y="11811"/>
                  </a:lnTo>
                  <a:lnTo>
                    <a:pt x="127380" y="11429"/>
                  </a:lnTo>
                  <a:lnTo>
                    <a:pt x="127595" y="11175"/>
                  </a:lnTo>
                  <a:close/>
                </a:path>
                <a:path w="210820" h="14604">
                  <a:moveTo>
                    <a:pt x="123571" y="0"/>
                  </a:moveTo>
                  <a:lnTo>
                    <a:pt x="122174" y="0"/>
                  </a:lnTo>
                  <a:lnTo>
                    <a:pt x="122174" y="11556"/>
                  </a:lnTo>
                  <a:lnTo>
                    <a:pt x="123443" y="11556"/>
                  </a:lnTo>
                  <a:lnTo>
                    <a:pt x="123571" y="11175"/>
                  </a:lnTo>
                  <a:lnTo>
                    <a:pt x="127595" y="11175"/>
                  </a:lnTo>
                  <a:lnTo>
                    <a:pt x="128133" y="10540"/>
                  </a:lnTo>
                  <a:lnTo>
                    <a:pt x="124713" y="10540"/>
                  </a:lnTo>
                  <a:lnTo>
                    <a:pt x="124460" y="10413"/>
                  </a:lnTo>
                  <a:lnTo>
                    <a:pt x="124205" y="10413"/>
                  </a:lnTo>
                  <a:lnTo>
                    <a:pt x="123825" y="10287"/>
                  </a:lnTo>
                  <a:lnTo>
                    <a:pt x="123571" y="10032"/>
                  </a:lnTo>
                  <a:lnTo>
                    <a:pt x="123571" y="5333"/>
                  </a:lnTo>
                  <a:lnTo>
                    <a:pt x="123825" y="5079"/>
                  </a:lnTo>
                  <a:lnTo>
                    <a:pt x="124587" y="4571"/>
                  </a:lnTo>
                  <a:lnTo>
                    <a:pt x="125349" y="4317"/>
                  </a:lnTo>
                  <a:lnTo>
                    <a:pt x="128354" y="4317"/>
                  </a:lnTo>
                  <a:lnTo>
                    <a:pt x="128185" y="4063"/>
                  </a:lnTo>
                  <a:lnTo>
                    <a:pt x="123571" y="4063"/>
                  </a:lnTo>
                  <a:lnTo>
                    <a:pt x="123571" y="0"/>
                  </a:lnTo>
                  <a:close/>
                </a:path>
                <a:path w="210820" h="14604">
                  <a:moveTo>
                    <a:pt x="128354" y="4317"/>
                  </a:moveTo>
                  <a:lnTo>
                    <a:pt x="126364" y="4317"/>
                  </a:lnTo>
                  <a:lnTo>
                    <a:pt x="126873" y="4571"/>
                  </a:lnTo>
                  <a:lnTo>
                    <a:pt x="127253" y="5079"/>
                  </a:lnTo>
                  <a:lnTo>
                    <a:pt x="127508" y="5587"/>
                  </a:lnTo>
                  <a:lnTo>
                    <a:pt x="127592" y="8636"/>
                  </a:lnTo>
                  <a:lnTo>
                    <a:pt x="127380" y="9270"/>
                  </a:lnTo>
                  <a:lnTo>
                    <a:pt x="126618" y="10287"/>
                  </a:lnTo>
                  <a:lnTo>
                    <a:pt x="126111" y="10540"/>
                  </a:lnTo>
                  <a:lnTo>
                    <a:pt x="128133" y="10540"/>
                  </a:lnTo>
                  <a:lnTo>
                    <a:pt x="128777" y="9778"/>
                  </a:lnTo>
                  <a:lnTo>
                    <a:pt x="129032" y="8636"/>
                  </a:lnTo>
                  <a:lnTo>
                    <a:pt x="128936" y="5587"/>
                  </a:lnTo>
                  <a:lnTo>
                    <a:pt x="128777" y="4952"/>
                  </a:lnTo>
                  <a:lnTo>
                    <a:pt x="128354" y="4317"/>
                  </a:lnTo>
                  <a:close/>
                </a:path>
                <a:path w="210820" h="14604">
                  <a:moveTo>
                    <a:pt x="127000" y="3047"/>
                  </a:moveTo>
                  <a:lnTo>
                    <a:pt x="125602" y="3047"/>
                  </a:lnTo>
                  <a:lnTo>
                    <a:pt x="125095" y="3175"/>
                  </a:lnTo>
                  <a:lnTo>
                    <a:pt x="124713" y="3301"/>
                  </a:lnTo>
                  <a:lnTo>
                    <a:pt x="124205" y="3555"/>
                  </a:lnTo>
                  <a:lnTo>
                    <a:pt x="123825" y="3809"/>
                  </a:lnTo>
                  <a:lnTo>
                    <a:pt x="123571" y="4063"/>
                  </a:lnTo>
                  <a:lnTo>
                    <a:pt x="128185" y="4063"/>
                  </a:lnTo>
                  <a:lnTo>
                    <a:pt x="127762" y="3428"/>
                  </a:lnTo>
                  <a:lnTo>
                    <a:pt x="127000" y="3047"/>
                  </a:lnTo>
                  <a:close/>
                </a:path>
                <a:path w="210820" h="14604">
                  <a:moveTo>
                    <a:pt x="135000" y="3047"/>
                  </a:moveTo>
                  <a:lnTo>
                    <a:pt x="132968" y="3047"/>
                  </a:lnTo>
                  <a:lnTo>
                    <a:pt x="131952" y="3428"/>
                  </a:lnTo>
                  <a:lnTo>
                    <a:pt x="130555" y="5079"/>
                  </a:lnTo>
                  <a:lnTo>
                    <a:pt x="130270" y="5841"/>
                  </a:lnTo>
                  <a:lnTo>
                    <a:pt x="130175" y="8889"/>
                  </a:lnTo>
                  <a:lnTo>
                    <a:pt x="130555" y="9905"/>
                  </a:lnTo>
                  <a:lnTo>
                    <a:pt x="132079" y="11429"/>
                  </a:lnTo>
                  <a:lnTo>
                    <a:pt x="133096" y="11811"/>
                  </a:lnTo>
                  <a:lnTo>
                    <a:pt x="134747" y="11811"/>
                  </a:lnTo>
                  <a:lnTo>
                    <a:pt x="135000" y="11683"/>
                  </a:lnTo>
                  <a:lnTo>
                    <a:pt x="135509" y="11683"/>
                  </a:lnTo>
                  <a:lnTo>
                    <a:pt x="135762" y="11556"/>
                  </a:lnTo>
                  <a:lnTo>
                    <a:pt x="136016" y="11556"/>
                  </a:lnTo>
                  <a:lnTo>
                    <a:pt x="136398" y="11429"/>
                  </a:lnTo>
                  <a:lnTo>
                    <a:pt x="136905" y="11175"/>
                  </a:lnTo>
                  <a:lnTo>
                    <a:pt x="137033" y="11175"/>
                  </a:lnTo>
                  <a:lnTo>
                    <a:pt x="137287" y="11049"/>
                  </a:lnTo>
                  <a:lnTo>
                    <a:pt x="137287" y="10540"/>
                  </a:lnTo>
                  <a:lnTo>
                    <a:pt x="133476" y="10540"/>
                  </a:lnTo>
                  <a:lnTo>
                    <a:pt x="132841" y="10287"/>
                  </a:lnTo>
                  <a:lnTo>
                    <a:pt x="131825" y="9270"/>
                  </a:lnTo>
                  <a:lnTo>
                    <a:pt x="131699" y="7492"/>
                  </a:lnTo>
                  <a:lnTo>
                    <a:pt x="137413" y="7492"/>
                  </a:lnTo>
                  <a:lnTo>
                    <a:pt x="137413" y="6476"/>
                  </a:lnTo>
                  <a:lnTo>
                    <a:pt x="131699" y="6476"/>
                  </a:lnTo>
                  <a:lnTo>
                    <a:pt x="131699" y="5841"/>
                  </a:lnTo>
                  <a:lnTo>
                    <a:pt x="132079" y="5079"/>
                  </a:lnTo>
                  <a:lnTo>
                    <a:pt x="132714" y="4444"/>
                  </a:lnTo>
                  <a:lnTo>
                    <a:pt x="133096" y="4317"/>
                  </a:lnTo>
                  <a:lnTo>
                    <a:pt x="133350" y="4190"/>
                  </a:lnTo>
                  <a:lnTo>
                    <a:pt x="136694" y="4190"/>
                  </a:lnTo>
                  <a:lnTo>
                    <a:pt x="136525" y="3937"/>
                  </a:lnTo>
                  <a:lnTo>
                    <a:pt x="136143" y="3682"/>
                  </a:lnTo>
                  <a:lnTo>
                    <a:pt x="135889" y="3428"/>
                  </a:lnTo>
                  <a:lnTo>
                    <a:pt x="135382" y="3301"/>
                  </a:lnTo>
                  <a:lnTo>
                    <a:pt x="135000" y="3047"/>
                  </a:lnTo>
                  <a:close/>
                </a:path>
                <a:path w="210820" h="14604">
                  <a:moveTo>
                    <a:pt x="137287" y="9525"/>
                  </a:moveTo>
                  <a:lnTo>
                    <a:pt x="136905" y="9778"/>
                  </a:lnTo>
                  <a:lnTo>
                    <a:pt x="136525" y="9905"/>
                  </a:lnTo>
                  <a:lnTo>
                    <a:pt x="135636" y="10413"/>
                  </a:lnTo>
                  <a:lnTo>
                    <a:pt x="135254" y="10413"/>
                  </a:lnTo>
                  <a:lnTo>
                    <a:pt x="135000" y="10540"/>
                  </a:lnTo>
                  <a:lnTo>
                    <a:pt x="137287" y="10540"/>
                  </a:lnTo>
                  <a:lnTo>
                    <a:pt x="137287" y="9525"/>
                  </a:lnTo>
                  <a:close/>
                </a:path>
                <a:path w="210820" h="14604">
                  <a:moveTo>
                    <a:pt x="136694" y="4190"/>
                  </a:moveTo>
                  <a:lnTo>
                    <a:pt x="134620" y="4190"/>
                  </a:lnTo>
                  <a:lnTo>
                    <a:pt x="135382" y="4571"/>
                  </a:lnTo>
                  <a:lnTo>
                    <a:pt x="135509" y="4825"/>
                  </a:lnTo>
                  <a:lnTo>
                    <a:pt x="135762" y="4952"/>
                  </a:lnTo>
                  <a:lnTo>
                    <a:pt x="135889" y="5206"/>
                  </a:lnTo>
                  <a:lnTo>
                    <a:pt x="136016" y="6476"/>
                  </a:lnTo>
                  <a:lnTo>
                    <a:pt x="137413" y="6476"/>
                  </a:lnTo>
                  <a:lnTo>
                    <a:pt x="137350" y="5841"/>
                  </a:lnTo>
                  <a:lnTo>
                    <a:pt x="137160" y="5079"/>
                  </a:lnTo>
                  <a:lnTo>
                    <a:pt x="137033" y="4699"/>
                  </a:lnTo>
                  <a:lnTo>
                    <a:pt x="136694" y="4190"/>
                  </a:lnTo>
                  <a:close/>
                </a:path>
                <a:path w="210820" h="14604">
                  <a:moveTo>
                    <a:pt x="147700" y="3047"/>
                  </a:moveTo>
                  <a:lnTo>
                    <a:pt x="146430" y="3047"/>
                  </a:lnTo>
                  <a:lnTo>
                    <a:pt x="145923" y="3175"/>
                  </a:lnTo>
                  <a:lnTo>
                    <a:pt x="143510" y="8762"/>
                  </a:lnTo>
                  <a:lnTo>
                    <a:pt x="143738" y="9778"/>
                  </a:lnTo>
                  <a:lnTo>
                    <a:pt x="146050" y="11811"/>
                  </a:lnTo>
                  <a:lnTo>
                    <a:pt x="147065" y="11811"/>
                  </a:lnTo>
                  <a:lnTo>
                    <a:pt x="147192" y="11683"/>
                  </a:lnTo>
                  <a:lnTo>
                    <a:pt x="147447" y="11683"/>
                  </a:lnTo>
                  <a:lnTo>
                    <a:pt x="147827" y="11556"/>
                  </a:lnTo>
                  <a:lnTo>
                    <a:pt x="148082" y="11429"/>
                  </a:lnTo>
                  <a:lnTo>
                    <a:pt x="148336" y="11175"/>
                  </a:lnTo>
                  <a:lnTo>
                    <a:pt x="148589" y="11049"/>
                  </a:lnTo>
                  <a:lnTo>
                    <a:pt x="148971" y="10667"/>
                  </a:lnTo>
                  <a:lnTo>
                    <a:pt x="150367" y="10667"/>
                  </a:lnTo>
                  <a:lnTo>
                    <a:pt x="150367" y="10413"/>
                  </a:lnTo>
                  <a:lnTo>
                    <a:pt x="146050" y="10413"/>
                  </a:lnTo>
                  <a:lnTo>
                    <a:pt x="145668" y="10159"/>
                  </a:lnTo>
                  <a:lnTo>
                    <a:pt x="145287" y="9651"/>
                  </a:lnTo>
                  <a:lnTo>
                    <a:pt x="145034" y="9143"/>
                  </a:lnTo>
                  <a:lnTo>
                    <a:pt x="144779" y="8381"/>
                  </a:lnTo>
                  <a:lnTo>
                    <a:pt x="144888" y="6095"/>
                  </a:lnTo>
                  <a:lnTo>
                    <a:pt x="145034" y="5587"/>
                  </a:lnTo>
                  <a:lnTo>
                    <a:pt x="145796" y="4571"/>
                  </a:lnTo>
                  <a:lnTo>
                    <a:pt x="146430" y="4317"/>
                  </a:lnTo>
                  <a:lnTo>
                    <a:pt x="150367" y="4317"/>
                  </a:lnTo>
                  <a:lnTo>
                    <a:pt x="150367" y="3555"/>
                  </a:lnTo>
                  <a:lnTo>
                    <a:pt x="148971" y="3555"/>
                  </a:lnTo>
                  <a:lnTo>
                    <a:pt x="148589" y="3428"/>
                  </a:lnTo>
                  <a:lnTo>
                    <a:pt x="148336" y="3301"/>
                  </a:lnTo>
                  <a:lnTo>
                    <a:pt x="147954" y="3175"/>
                  </a:lnTo>
                  <a:lnTo>
                    <a:pt x="147700" y="3047"/>
                  </a:lnTo>
                  <a:close/>
                </a:path>
                <a:path w="210820" h="14604">
                  <a:moveTo>
                    <a:pt x="150367" y="10667"/>
                  </a:moveTo>
                  <a:lnTo>
                    <a:pt x="148971" y="10667"/>
                  </a:lnTo>
                  <a:lnTo>
                    <a:pt x="148971" y="11556"/>
                  </a:lnTo>
                  <a:lnTo>
                    <a:pt x="150367" y="11556"/>
                  </a:lnTo>
                  <a:lnTo>
                    <a:pt x="150367" y="10667"/>
                  </a:lnTo>
                  <a:close/>
                </a:path>
                <a:path w="210820" h="14604">
                  <a:moveTo>
                    <a:pt x="150367" y="4317"/>
                  </a:moveTo>
                  <a:lnTo>
                    <a:pt x="147700" y="4317"/>
                  </a:lnTo>
                  <a:lnTo>
                    <a:pt x="148082" y="4444"/>
                  </a:lnTo>
                  <a:lnTo>
                    <a:pt x="148336" y="4444"/>
                  </a:lnTo>
                  <a:lnTo>
                    <a:pt x="148589" y="4571"/>
                  </a:lnTo>
                  <a:lnTo>
                    <a:pt x="148971" y="4699"/>
                  </a:lnTo>
                  <a:lnTo>
                    <a:pt x="148971" y="9525"/>
                  </a:lnTo>
                  <a:lnTo>
                    <a:pt x="148589" y="9778"/>
                  </a:lnTo>
                  <a:lnTo>
                    <a:pt x="148336" y="10032"/>
                  </a:lnTo>
                  <a:lnTo>
                    <a:pt x="147954" y="10159"/>
                  </a:lnTo>
                  <a:lnTo>
                    <a:pt x="147574" y="10413"/>
                  </a:lnTo>
                  <a:lnTo>
                    <a:pt x="150367" y="10413"/>
                  </a:lnTo>
                  <a:lnTo>
                    <a:pt x="150367" y="4317"/>
                  </a:lnTo>
                  <a:close/>
                </a:path>
                <a:path w="210820" h="14604">
                  <a:moveTo>
                    <a:pt x="150367" y="0"/>
                  </a:moveTo>
                  <a:lnTo>
                    <a:pt x="148971" y="0"/>
                  </a:lnTo>
                  <a:lnTo>
                    <a:pt x="148971" y="3555"/>
                  </a:lnTo>
                  <a:lnTo>
                    <a:pt x="150367" y="3555"/>
                  </a:lnTo>
                  <a:lnTo>
                    <a:pt x="150367" y="0"/>
                  </a:lnTo>
                  <a:close/>
                </a:path>
                <a:path w="210820" h="14604">
                  <a:moveTo>
                    <a:pt x="154050" y="3301"/>
                  </a:moveTo>
                  <a:lnTo>
                    <a:pt x="152653" y="3301"/>
                  </a:lnTo>
                  <a:lnTo>
                    <a:pt x="152653" y="11556"/>
                  </a:lnTo>
                  <a:lnTo>
                    <a:pt x="154050" y="11556"/>
                  </a:lnTo>
                  <a:lnTo>
                    <a:pt x="154050" y="3301"/>
                  </a:lnTo>
                  <a:close/>
                </a:path>
                <a:path w="210820" h="14604">
                  <a:moveTo>
                    <a:pt x="154177" y="380"/>
                  </a:moveTo>
                  <a:lnTo>
                    <a:pt x="152526" y="380"/>
                  </a:lnTo>
                  <a:lnTo>
                    <a:pt x="152526" y="1904"/>
                  </a:lnTo>
                  <a:lnTo>
                    <a:pt x="154177" y="1904"/>
                  </a:lnTo>
                  <a:lnTo>
                    <a:pt x="154177" y="380"/>
                  </a:lnTo>
                  <a:close/>
                </a:path>
                <a:path w="210820" h="14604">
                  <a:moveTo>
                    <a:pt x="155828" y="9525"/>
                  </a:moveTo>
                  <a:lnTo>
                    <a:pt x="155701" y="11049"/>
                  </a:lnTo>
                  <a:lnTo>
                    <a:pt x="156083" y="11175"/>
                  </a:lnTo>
                  <a:lnTo>
                    <a:pt x="156463" y="11429"/>
                  </a:lnTo>
                  <a:lnTo>
                    <a:pt x="156972" y="11556"/>
                  </a:lnTo>
                  <a:lnTo>
                    <a:pt x="157352" y="11683"/>
                  </a:lnTo>
                  <a:lnTo>
                    <a:pt x="157861" y="11811"/>
                  </a:lnTo>
                  <a:lnTo>
                    <a:pt x="159003" y="11811"/>
                  </a:lnTo>
                  <a:lnTo>
                    <a:pt x="159512" y="11683"/>
                  </a:lnTo>
                  <a:lnTo>
                    <a:pt x="160274" y="11429"/>
                  </a:lnTo>
                  <a:lnTo>
                    <a:pt x="160527" y="11302"/>
                  </a:lnTo>
                  <a:lnTo>
                    <a:pt x="160909" y="11049"/>
                  </a:lnTo>
                  <a:lnTo>
                    <a:pt x="161416" y="10540"/>
                  </a:lnTo>
                  <a:lnTo>
                    <a:pt x="157861" y="10540"/>
                  </a:lnTo>
                  <a:lnTo>
                    <a:pt x="157607" y="10413"/>
                  </a:lnTo>
                  <a:lnTo>
                    <a:pt x="157352" y="10413"/>
                  </a:lnTo>
                  <a:lnTo>
                    <a:pt x="156337" y="9905"/>
                  </a:lnTo>
                  <a:lnTo>
                    <a:pt x="156083" y="9651"/>
                  </a:lnTo>
                  <a:lnTo>
                    <a:pt x="155955" y="9651"/>
                  </a:lnTo>
                  <a:close/>
                </a:path>
                <a:path w="210820" h="14604">
                  <a:moveTo>
                    <a:pt x="159765" y="3047"/>
                  </a:moveTo>
                  <a:lnTo>
                    <a:pt x="157861" y="3047"/>
                  </a:lnTo>
                  <a:lnTo>
                    <a:pt x="157099" y="3301"/>
                  </a:lnTo>
                  <a:lnTo>
                    <a:pt x="156590" y="3809"/>
                  </a:lnTo>
                  <a:lnTo>
                    <a:pt x="156083" y="4190"/>
                  </a:lnTo>
                  <a:lnTo>
                    <a:pt x="155930" y="4444"/>
                  </a:lnTo>
                  <a:lnTo>
                    <a:pt x="155828" y="6603"/>
                  </a:lnTo>
                  <a:lnTo>
                    <a:pt x="156210" y="6984"/>
                  </a:lnTo>
                  <a:lnTo>
                    <a:pt x="156463" y="7365"/>
                  </a:lnTo>
                  <a:lnTo>
                    <a:pt x="156972" y="7619"/>
                  </a:lnTo>
                  <a:lnTo>
                    <a:pt x="157607" y="7874"/>
                  </a:lnTo>
                  <a:lnTo>
                    <a:pt x="157861" y="7874"/>
                  </a:lnTo>
                  <a:lnTo>
                    <a:pt x="158114" y="8000"/>
                  </a:lnTo>
                  <a:lnTo>
                    <a:pt x="158368" y="8000"/>
                  </a:lnTo>
                  <a:lnTo>
                    <a:pt x="158623" y="8127"/>
                  </a:lnTo>
                  <a:lnTo>
                    <a:pt x="159003" y="8127"/>
                  </a:lnTo>
                  <a:lnTo>
                    <a:pt x="159512" y="8254"/>
                  </a:lnTo>
                  <a:lnTo>
                    <a:pt x="159892" y="8381"/>
                  </a:lnTo>
                  <a:lnTo>
                    <a:pt x="160020" y="8636"/>
                  </a:lnTo>
                  <a:lnTo>
                    <a:pt x="160147" y="9905"/>
                  </a:lnTo>
                  <a:lnTo>
                    <a:pt x="160020" y="10159"/>
                  </a:lnTo>
                  <a:lnTo>
                    <a:pt x="159765" y="10287"/>
                  </a:lnTo>
                  <a:lnTo>
                    <a:pt x="159512" y="10413"/>
                  </a:lnTo>
                  <a:lnTo>
                    <a:pt x="159258" y="10540"/>
                  </a:lnTo>
                  <a:lnTo>
                    <a:pt x="161416" y="10540"/>
                  </a:lnTo>
                  <a:lnTo>
                    <a:pt x="161543" y="10159"/>
                  </a:lnTo>
                  <a:lnTo>
                    <a:pt x="159892" y="6984"/>
                  </a:lnTo>
                  <a:lnTo>
                    <a:pt x="159638" y="6857"/>
                  </a:lnTo>
                  <a:lnTo>
                    <a:pt x="159258" y="6857"/>
                  </a:lnTo>
                  <a:lnTo>
                    <a:pt x="159003" y="6730"/>
                  </a:lnTo>
                  <a:lnTo>
                    <a:pt x="158750" y="6730"/>
                  </a:lnTo>
                  <a:lnTo>
                    <a:pt x="158368" y="6603"/>
                  </a:lnTo>
                  <a:lnTo>
                    <a:pt x="157607" y="6350"/>
                  </a:lnTo>
                  <a:lnTo>
                    <a:pt x="157352" y="6095"/>
                  </a:lnTo>
                  <a:lnTo>
                    <a:pt x="157352" y="4699"/>
                  </a:lnTo>
                  <a:lnTo>
                    <a:pt x="157607" y="4571"/>
                  </a:lnTo>
                  <a:lnTo>
                    <a:pt x="157987" y="4317"/>
                  </a:lnTo>
                  <a:lnTo>
                    <a:pt x="158368" y="4190"/>
                  </a:lnTo>
                  <a:lnTo>
                    <a:pt x="161416" y="4190"/>
                  </a:lnTo>
                  <a:lnTo>
                    <a:pt x="161416" y="3682"/>
                  </a:lnTo>
                  <a:lnTo>
                    <a:pt x="161036" y="3428"/>
                  </a:lnTo>
                  <a:lnTo>
                    <a:pt x="160274" y="3175"/>
                  </a:lnTo>
                  <a:lnTo>
                    <a:pt x="159765" y="3047"/>
                  </a:lnTo>
                  <a:close/>
                </a:path>
                <a:path w="210820" h="14604">
                  <a:moveTo>
                    <a:pt x="161416" y="4190"/>
                  </a:moveTo>
                  <a:lnTo>
                    <a:pt x="159258" y="4190"/>
                  </a:lnTo>
                  <a:lnTo>
                    <a:pt x="159765" y="4317"/>
                  </a:lnTo>
                  <a:lnTo>
                    <a:pt x="160147" y="4444"/>
                  </a:lnTo>
                  <a:lnTo>
                    <a:pt x="160527" y="4699"/>
                  </a:lnTo>
                  <a:lnTo>
                    <a:pt x="161036" y="4825"/>
                  </a:lnTo>
                  <a:lnTo>
                    <a:pt x="161289" y="5206"/>
                  </a:lnTo>
                  <a:lnTo>
                    <a:pt x="161416" y="4190"/>
                  </a:lnTo>
                  <a:close/>
                </a:path>
                <a:path w="210820" h="14604">
                  <a:moveTo>
                    <a:pt x="164591" y="3301"/>
                  </a:moveTo>
                  <a:lnTo>
                    <a:pt x="163195" y="3301"/>
                  </a:lnTo>
                  <a:lnTo>
                    <a:pt x="163195" y="14604"/>
                  </a:lnTo>
                  <a:lnTo>
                    <a:pt x="164591" y="14604"/>
                  </a:lnTo>
                  <a:lnTo>
                    <a:pt x="164591" y="11175"/>
                  </a:lnTo>
                  <a:lnTo>
                    <a:pt x="168636" y="11175"/>
                  </a:lnTo>
                  <a:lnTo>
                    <a:pt x="169281" y="10413"/>
                  </a:lnTo>
                  <a:lnTo>
                    <a:pt x="165608" y="10413"/>
                  </a:lnTo>
                  <a:lnTo>
                    <a:pt x="165353" y="10287"/>
                  </a:lnTo>
                  <a:lnTo>
                    <a:pt x="164591" y="10032"/>
                  </a:lnTo>
                  <a:lnTo>
                    <a:pt x="164591" y="5333"/>
                  </a:lnTo>
                  <a:lnTo>
                    <a:pt x="165735" y="4571"/>
                  </a:lnTo>
                  <a:lnTo>
                    <a:pt x="165988" y="4444"/>
                  </a:lnTo>
                  <a:lnTo>
                    <a:pt x="166370" y="4317"/>
                  </a:lnTo>
                  <a:lnTo>
                    <a:pt x="169502" y="4317"/>
                  </a:lnTo>
                  <a:lnTo>
                    <a:pt x="169333" y="4063"/>
                  </a:lnTo>
                  <a:lnTo>
                    <a:pt x="164591" y="4063"/>
                  </a:lnTo>
                  <a:lnTo>
                    <a:pt x="164591" y="3301"/>
                  </a:lnTo>
                  <a:close/>
                </a:path>
                <a:path w="210820" h="14604">
                  <a:moveTo>
                    <a:pt x="168636" y="11175"/>
                  </a:moveTo>
                  <a:lnTo>
                    <a:pt x="164591" y="11175"/>
                  </a:lnTo>
                  <a:lnTo>
                    <a:pt x="164973" y="11302"/>
                  </a:lnTo>
                  <a:lnTo>
                    <a:pt x="165226" y="11429"/>
                  </a:lnTo>
                  <a:lnTo>
                    <a:pt x="165608" y="11556"/>
                  </a:lnTo>
                  <a:lnTo>
                    <a:pt x="165862" y="11683"/>
                  </a:lnTo>
                  <a:lnTo>
                    <a:pt x="167766" y="11683"/>
                  </a:lnTo>
                  <a:lnTo>
                    <a:pt x="168528" y="11302"/>
                  </a:lnTo>
                  <a:close/>
                </a:path>
                <a:path w="210820" h="14604">
                  <a:moveTo>
                    <a:pt x="169502" y="4317"/>
                  </a:moveTo>
                  <a:lnTo>
                    <a:pt x="167512" y="4317"/>
                  </a:lnTo>
                  <a:lnTo>
                    <a:pt x="168021" y="4571"/>
                  </a:lnTo>
                  <a:lnTo>
                    <a:pt x="168275" y="5079"/>
                  </a:lnTo>
                  <a:lnTo>
                    <a:pt x="168655" y="5714"/>
                  </a:lnTo>
                  <a:lnTo>
                    <a:pt x="168698" y="8636"/>
                  </a:lnTo>
                  <a:lnTo>
                    <a:pt x="168528" y="9143"/>
                  </a:lnTo>
                  <a:lnTo>
                    <a:pt x="167766" y="10159"/>
                  </a:lnTo>
                  <a:lnTo>
                    <a:pt x="167132" y="10413"/>
                  </a:lnTo>
                  <a:lnTo>
                    <a:pt x="169281" y="10413"/>
                  </a:lnTo>
                  <a:lnTo>
                    <a:pt x="169925" y="9651"/>
                  </a:lnTo>
                  <a:lnTo>
                    <a:pt x="170052" y="9143"/>
                  </a:lnTo>
                  <a:lnTo>
                    <a:pt x="169925" y="4952"/>
                  </a:lnTo>
                  <a:lnTo>
                    <a:pt x="169502" y="4317"/>
                  </a:lnTo>
                  <a:close/>
                </a:path>
                <a:path w="210820" h="14604">
                  <a:moveTo>
                    <a:pt x="168148" y="3047"/>
                  </a:moveTo>
                  <a:lnTo>
                    <a:pt x="166624" y="3047"/>
                  </a:lnTo>
                  <a:lnTo>
                    <a:pt x="166242" y="3175"/>
                  </a:lnTo>
                  <a:lnTo>
                    <a:pt x="165735" y="3301"/>
                  </a:lnTo>
                  <a:lnTo>
                    <a:pt x="164591" y="4063"/>
                  </a:lnTo>
                  <a:lnTo>
                    <a:pt x="169333" y="4063"/>
                  </a:lnTo>
                  <a:lnTo>
                    <a:pt x="168910" y="3428"/>
                  </a:lnTo>
                  <a:lnTo>
                    <a:pt x="168148" y="3047"/>
                  </a:lnTo>
                  <a:close/>
                </a:path>
                <a:path w="210820" h="14604">
                  <a:moveTo>
                    <a:pt x="173354" y="0"/>
                  </a:moveTo>
                  <a:lnTo>
                    <a:pt x="171958" y="0"/>
                  </a:lnTo>
                  <a:lnTo>
                    <a:pt x="171958" y="11556"/>
                  </a:lnTo>
                  <a:lnTo>
                    <a:pt x="173354" y="11556"/>
                  </a:lnTo>
                  <a:lnTo>
                    <a:pt x="173354" y="0"/>
                  </a:lnTo>
                  <a:close/>
                </a:path>
                <a:path w="210820" h="14604">
                  <a:moveTo>
                    <a:pt x="181186" y="4317"/>
                  </a:moveTo>
                  <a:lnTo>
                    <a:pt x="179197" y="4317"/>
                  </a:lnTo>
                  <a:lnTo>
                    <a:pt x="179450" y="4444"/>
                  </a:lnTo>
                  <a:lnTo>
                    <a:pt x="179832" y="4825"/>
                  </a:lnTo>
                  <a:lnTo>
                    <a:pt x="179959" y="5079"/>
                  </a:lnTo>
                  <a:lnTo>
                    <a:pt x="180086" y="6095"/>
                  </a:lnTo>
                  <a:lnTo>
                    <a:pt x="179450" y="6095"/>
                  </a:lnTo>
                  <a:lnTo>
                    <a:pt x="178688" y="6222"/>
                  </a:lnTo>
                  <a:lnTo>
                    <a:pt x="178053" y="6222"/>
                  </a:lnTo>
                  <a:lnTo>
                    <a:pt x="177418" y="6350"/>
                  </a:lnTo>
                  <a:lnTo>
                    <a:pt x="176911" y="6476"/>
                  </a:lnTo>
                  <a:lnTo>
                    <a:pt x="175895" y="6984"/>
                  </a:lnTo>
                  <a:lnTo>
                    <a:pt x="175513" y="7238"/>
                  </a:lnTo>
                  <a:lnTo>
                    <a:pt x="175260" y="7746"/>
                  </a:lnTo>
                  <a:lnTo>
                    <a:pt x="175005" y="8127"/>
                  </a:lnTo>
                  <a:lnTo>
                    <a:pt x="174963" y="9778"/>
                  </a:lnTo>
                  <a:lnTo>
                    <a:pt x="175133" y="10159"/>
                  </a:lnTo>
                  <a:lnTo>
                    <a:pt x="175260" y="10540"/>
                  </a:lnTo>
                  <a:lnTo>
                    <a:pt x="175387" y="10794"/>
                  </a:lnTo>
                  <a:lnTo>
                    <a:pt x="175895" y="11302"/>
                  </a:lnTo>
                  <a:lnTo>
                    <a:pt x="176402" y="11556"/>
                  </a:lnTo>
                  <a:lnTo>
                    <a:pt x="176784" y="11683"/>
                  </a:lnTo>
                  <a:lnTo>
                    <a:pt x="177037" y="11811"/>
                  </a:lnTo>
                  <a:lnTo>
                    <a:pt x="178180" y="11811"/>
                  </a:lnTo>
                  <a:lnTo>
                    <a:pt x="178435" y="11683"/>
                  </a:lnTo>
                  <a:lnTo>
                    <a:pt x="178688" y="11683"/>
                  </a:lnTo>
                  <a:lnTo>
                    <a:pt x="179324" y="11302"/>
                  </a:lnTo>
                  <a:lnTo>
                    <a:pt x="179704" y="11049"/>
                  </a:lnTo>
                  <a:lnTo>
                    <a:pt x="180086" y="10667"/>
                  </a:lnTo>
                  <a:lnTo>
                    <a:pt x="181483" y="10667"/>
                  </a:lnTo>
                  <a:lnTo>
                    <a:pt x="177418" y="10540"/>
                  </a:lnTo>
                  <a:lnTo>
                    <a:pt x="177037" y="10413"/>
                  </a:lnTo>
                  <a:lnTo>
                    <a:pt x="176529" y="9905"/>
                  </a:lnTo>
                  <a:lnTo>
                    <a:pt x="176656" y="8127"/>
                  </a:lnTo>
                  <a:lnTo>
                    <a:pt x="176911" y="7874"/>
                  </a:lnTo>
                  <a:lnTo>
                    <a:pt x="177291" y="7619"/>
                  </a:lnTo>
                  <a:lnTo>
                    <a:pt x="177673" y="7492"/>
                  </a:lnTo>
                  <a:lnTo>
                    <a:pt x="177926" y="7492"/>
                  </a:lnTo>
                  <a:lnTo>
                    <a:pt x="178308" y="7365"/>
                  </a:lnTo>
                  <a:lnTo>
                    <a:pt x="178815" y="7365"/>
                  </a:lnTo>
                  <a:lnTo>
                    <a:pt x="179324" y="7238"/>
                  </a:lnTo>
                  <a:lnTo>
                    <a:pt x="181483" y="7238"/>
                  </a:lnTo>
                  <a:lnTo>
                    <a:pt x="181398" y="4699"/>
                  </a:lnTo>
                  <a:lnTo>
                    <a:pt x="181355" y="4571"/>
                  </a:lnTo>
                  <a:lnTo>
                    <a:pt x="181186" y="4317"/>
                  </a:lnTo>
                  <a:close/>
                </a:path>
                <a:path w="210820" h="14604">
                  <a:moveTo>
                    <a:pt x="181483" y="10667"/>
                  </a:moveTo>
                  <a:lnTo>
                    <a:pt x="180086" y="10667"/>
                  </a:lnTo>
                  <a:lnTo>
                    <a:pt x="180086" y="11556"/>
                  </a:lnTo>
                  <a:lnTo>
                    <a:pt x="181483" y="11556"/>
                  </a:lnTo>
                  <a:lnTo>
                    <a:pt x="181483" y="10667"/>
                  </a:lnTo>
                  <a:close/>
                </a:path>
                <a:path w="210820" h="14604">
                  <a:moveTo>
                    <a:pt x="181483" y="7238"/>
                  </a:moveTo>
                  <a:lnTo>
                    <a:pt x="180086" y="7238"/>
                  </a:lnTo>
                  <a:lnTo>
                    <a:pt x="180086" y="9525"/>
                  </a:lnTo>
                  <a:lnTo>
                    <a:pt x="179832" y="9778"/>
                  </a:lnTo>
                  <a:lnTo>
                    <a:pt x="179450" y="10032"/>
                  </a:lnTo>
                  <a:lnTo>
                    <a:pt x="179070" y="10159"/>
                  </a:lnTo>
                  <a:lnTo>
                    <a:pt x="178815" y="10413"/>
                  </a:lnTo>
                  <a:lnTo>
                    <a:pt x="178308" y="10540"/>
                  </a:lnTo>
                  <a:lnTo>
                    <a:pt x="181483" y="10540"/>
                  </a:lnTo>
                  <a:lnTo>
                    <a:pt x="181483" y="7238"/>
                  </a:lnTo>
                  <a:close/>
                </a:path>
                <a:path w="210820" h="14604">
                  <a:moveTo>
                    <a:pt x="179197" y="3047"/>
                  </a:moveTo>
                  <a:lnTo>
                    <a:pt x="177164" y="3047"/>
                  </a:lnTo>
                  <a:lnTo>
                    <a:pt x="176149" y="3301"/>
                  </a:lnTo>
                  <a:lnTo>
                    <a:pt x="175895" y="3301"/>
                  </a:lnTo>
                  <a:lnTo>
                    <a:pt x="175640" y="3428"/>
                  </a:lnTo>
                  <a:lnTo>
                    <a:pt x="175640" y="4825"/>
                  </a:lnTo>
                  <a:lnTo>
                    <a:pt x="176149" y="4699"/>
                  </a:lnTo>
                  <a:lnTo>
                    <a:pt x="176529" y="4571"/>
                  </a:lnTo>
                  <a:lnTo>
                    <a:pt x="177037" y="4444"/>
                  </a:lnTo>
                  <a:lnTo>
                    <a:pt x="177418" y="4317"/>
                  </a:lnTo>
                  <a:lnTo>
                    <a:pt x="181186" y="4317"/>
                  </a:lnTo>
                  <a:lnTo>
                    <a:pt x="180975" y="3937"/>
                  </a:lnTo>
                  <a:lnTo>
                    <a:pt x="180593" y="3682"/>
                  </a:lnTo>
                  <a:lnTo>
                    <a:pt x="180339" y="3428"/>
                  </a:lnTo>
                  <a:lnTo>
                    <a:pt x="179197" y="3047"/>
                  </a:lnTo>
                  <a:close/>
                </a:path>
                <a:path w="210820" h="14604">
                  <a:moveTo>
                    <a:pt x="184276" y="3301"/>
                  </a:moveTo>
                  <a:lnTo>
                    <a:pt x="182752" y="3301"/>
                  </a:lnTo>
                  <a:lnTo>
                    <a:pt x="185800" y="11175"/>
                  </a:lnTo>
                  <a:lnTo>
                    <a:pt x="184276" y="14604"/>
                  </a:lnTo>
                  <a:lnTo>
                    <a:pt x="185800" y="14604"/>
                  </a:lnTo>
                  <a:lnTo>
                    <a:pt x="187848" y="9397"/>
                  </a:lnTo>
                  <a:lnTo>
                    <a:pt x="186562" y="9397"/>
                  </a:lnTo>
                  <a:lnTo>
                    <a:pt x="184276" y="3301"/>
                  </a:lnTo>
                  <a:close/>
                </a:path>
                <a:path w="210820" h="14604">
                  <a:moveTo>
                    <a:pt x="190246" y="3301"/>
                  </a:moveTo>
                  <a:lnTo>
                    <a:pt x="188849" y="3301"/>
                  </a:lnTo>
                  <a:lnTo>
                    <a:pt x="186562" y="9397"/>
                  </a:lnTo>
                  <a:lnTo>
                    <a:pt x="187848" y="9397"/>
                  </a:lnTo>
                  <a:lnTo>
                    <a:pt x="190246" y="3301"/>
                  </a:lnTo>
                  <a:close/>
                </a:path>
                <a:path w="210820" h="14604">
                  <a:moveTo>
                    <a:pt x="195834" y="3047"/>
                  </a:moveTo>
                  <a:lnTo>
                    <a:pt x="193675" y="3047"/>
                  </a:lnTo>
                  <a:lnTo>
                    <a:pt x="192786" y="3428"/>
                  </a:lnTo>
                  <a:lnTo>
                    <a:pt x="192024" y="4190"/>
                  </a:lnTo>
                  <a:lnTo>
                    <a:pt x="191388" y="5079"/>
                  </a:lnTo>
                  <a:lnTo>
                    <a:pt x="191103" y="5841"/>
                  </a:lnTo>
                  <a:lnTo>
                    <a:pt x="191008" y="8889"/>
                  </a:lnTo>
                  <a:lnTo>
                    <a:pt x="191388" y="9905"/>
                  </a:lnTo>
                  <a:lnTo>
                    <a:pt x="192024" y="10667"/>
                  </a:lnTo>
                  <a:lnTo>
                    <a:pt x="192786" y="11429"/>
                  </a:lnTo>
                  <a:lnTo>
                    <a:pt x="193801" y="11811"/>
                  </a:lnTo>
                  <a:lnTo>
                    <a:pt x="195452" y="11811"/>
                  </a:lnTo>
                  <a:lnTo>
                    <a:pt x="195834" y="11683"/>
                  </a:lnTo>
                  <a:lnTo>
                    <a:pt x="196214" y="11683"/>
                  </a:lnTo>
                  <a:lnTo>
                    <a:pt x="196468" y="11556"/>
                  </a:lnTo>
                  <a:lnTo>
                    <a:pt x="196723" y="11556"/>
                  </a:lnTo>
                  <a:lnTo>
                    <a:pt x="196976" y="11429"/>
                  </a:lnTo>
                  <a:lnTo>
                    <a:pt x="197612" y="11175"/>
                  </a:lnTo>
                  <a:lnTo>
                    <a:pt x="197865" y="11175"/>
                  </a:lnTo>
                  <a:lnTo>
                    <a:pt x="197992" y="10540"/>
                  </a:lnTo>
                  <a:lnTo>
                    <a:pt x="194310" y="10540"/>
                  </a:lnTo>
                  <a:lnTo>
                    <a:pt x="193548" y="10287"/>
                  </a:lnTo>
                  <a:lnTo>
                    <a:pt x="193166" y="9778"/>
                  </a:lnTo>
                  <a:lnTo>
                    <a:pt x="192659" y="9270"/>
                  </a:lnTo>
                  <a:lnTo>
                    <a:pt x="192404" y="8508"/>
                  </a:lnTo>
                  <a:lnTo>
                    <a:pt x="192404" y="7492"/>
                  </a:lnTo>
                  <a:lnTo>
                    <a:pt x="198120" y="7492"/>
                  </a:lnTo>
                  <a:lnTo>
                    <a:pt x="198120" y="6476"/>
                  </a:lnTo>
                  <a:lnTo>
                    <a:pt x="192404" y="6476"/>
                  </a:lnTo>
                  <a:lnTo>
                    <a:pt x="192404" y="6095"/>
                  </a:lnTo>
                  <a:lnTo>
                    <a:pt x="192532" y="5841"/>
                  </a:lnTo>
                  <a:lnTo>
                    <a:pt x="192659" y="5333"/>
                  </a:lnTo>
                  <a:lnTo>
                    <a:pt x="192912" y="5079"/>
                  </a:lnTo>
                  <a:lnTo>
                    <a:pt x="193039" y="4825"/>
                  </a:lnTo>
                  <a:lnTo>
                    <a:pt x="193293" y="4571"/>
                  </a:lnTo>
                  <a:lnTo>
                    <a:pt x="194055" y="4190"/>
                  </a:lnTo>
                  <a:lnTo>
                    <a:pt x="197400" y="4190"/>
                  </a:lnTo>
                  <a:lnTo>
                    <a:pt x="197230" y="3937"/>
                  </a:lnTo>
                  <a:lnTo>
                    <a:pt x="196976" y="3682"/>
                  </a:lnTo>
                  <a:lnTo>
                    <a:pt x="196596" y="3428"/>
                  </a:lnTo>
                  <a:lnTo>
                    <a:pt x="196214" y="3301"/>
                  </a:lnTo>
                  <a:lnTo>
                    <a:pt x="195834" y="3047"/>
                  </a:lnTo>
                  <a:close/>
                </a:path>
                <a:path w="210820" h="14604">
                  <a:moveTo>
                    <a:pt x="197992" y="9525"/>
                  </a:moveTo>
                  <a:lnTo>
                    <a:pt x="197612" y="9778"/>
                  </a:lnTo>
                  <a:lnTo>
                    <a:pt x="197358" y="9905"/>
                  </a:lnTo>
                  <a:lnTo>
                    <a:pt x="196341" y="10413"/>
                  </a:lnTo>
                  <a:lnTo>
                    <a:pt x="196087" y="10413"/>
                  </a:lnTo>
                  <a:lnTo>
                    <a:pt x="195707" y="10540"/>
                  </a:lnTo>
                  <a:lnTo>
                    <a:pt x="197992" y="10540"/>
                  </a:lnTo>
                  <a:lnTo>
                    <a:pt x="197992" y="9525"/>
                  </a:lnTo>
                  <a:close/>
                </a:path>
                <a:path w="210820" h="14604">
                  <a:moveTo>
                    <a:pt x="197400" y="4190"/>
                  </a:moveTo>
                  <a:lnTo>
                    <a:pt x="195452" y="4190"/>
                  </a:lnTo>
                  <a:lnTo>
                    <a:pt x="196214" y="4571"/>
                  </a:lnTo>
                  <a:lnTo>
                    <a:pt x="196341" y="4825"/>
                  </a:lnTo>
                  <a:lnTo>
                    <a:pt x="196596" y="5206"/>
                  </a:lnTo>
                  <a:lnTo>
                    <a:pt x="196850" y="6476"/>
                  </a:lnTo>
                  <a:lnTo>
                    <a:pt x="198120" y="6476"/>
                  </a:lnTo>
                  <a:lnTo>
                    <a:pt x="198056" y="5461"/>
                  </a:lnTo>
                  <a:lnTo>
                    <a:pt x="197865" y="5079"/>
                  </a:lnTo>
                  <a:lnTo>
                    <a:pt x="197738" y="4699"/>
                  </a:lnTo>
                  <a:lnTo>
                    <a:pt x="197400" y="4190"/>
                  </a:lnTo>
                  <a:close/>
                </a:path>
                <a:path w="210820" h="14604">
                  <a:moveTo>
                    <a:pt x="203580" y="3047"/>
                  </a:moveTo>
                  <a:lnTo>
                    <a:pt x="202311" y="3047"/>
                  </a:lnTo>
                  <a:lnTo>
                    <a:pt x="201802" y="3175"/>
                  </a:lnTo>
                  <a:lnTo>
                    <a:pt x="199262" y="8762"/>
                  </a:lnTo>
                  <a:lnTo>
                    <a:pt x="199453" y="9143"/>
                  </a:lnTo>
                  <a:lnTo>
                    <a:pt x="199567" y="9525"/>
                  </a:lnTo>
                  <a:lnTo>
                    <a:pt x="199686" y="10032"/>
                  </a:lnTo>
                  <a:lnTo>
                    <a:pt x="199771" y="10287"/>
                  </a:lnTo>
                  <a:lnTo>
                    <a:pt x="200151" y="10667"/>
                  </a:lnTo>
                  <a:lnTo>
                    <a:pt x="200405" y="11049"/>
                  </a:lnTo>
                  <a:lnTo>
                    <a:pt x="200660" y="11302"/>
                  </a:lnTo>
                  <a:lnTo>
                    <a:pt x="201040" y="11556"/>
                  </a:lnTo>
                  <a:lnTo>
                    <a:pt x="201422" y="11683"/>
                  </a:lnTo>
                  <a:lnTo>
                    <a:pt x="201929" y="11811"/>
                  </a:lnTo>
                  <a:lnTo>
                    <a:pt x="202818" y="11811"/>
                  </a:lnTo>
                  <a:lnTo>
                    <a:pt x="203073" y="11683"/>
                  </a:lnTo>
                  <a:lnTo>
                    <a:pt x="203326" y="11683"/>
                  </a:lnTo>
                  <a:lnTo>
                    <a:pt x="203708" y="11556"/>
                  </a:lnTo>
                  <a:lnTo>
                    <a:pt x="204088" y="11302"/>
                  </a:lnTo>
                  <a:lnTo>
                    <a:pt x="204342" y="11049"/>
                  </a:lnTo>
                  <a:lnTo>
                    <a:pt x="204597" y="10921"/>
                  </a:lnTo>
                  <a:lnTo>
                    <a:pt x="204850" y="10667"/>
                  </a:lnTo>
                  <a:lnTo>
                    <a:pt x="206248" y="10667"/>
                  </a:lnTo>
                  <a:lnTo>
                    <a:pt x="206248" y="10413"/>
                  </a:lnTo>
                  <a:lnTo>
                    <a:pt x="201929" y="10413"/>
                  </a:lnTo>
                  <a:lnTo>
                    <a:pt x="201422" y="10159"/>
                  </a:lnTo>
                  <a:lnTo>
                    <a:pt x="201167" y="9651"/>
                  </a:lnTo>
                  <a:lnTo>
                    <a:pt x="200787" y="9143"/>
                  </a:lnTo>
                  <a:lnTo>
                    <a:pt x="200768" y="6095"/>
                  </a:lnTo>
                  <a:lnTo>
                    <a:pt x="200913" y="5587"/>
                  </a:lnTo>
                  <a:lnTo>
                    <a:pt x="201675" y="4571"/>
                  </a:lnTo>
                  <a:lnTo>
                    <a:pt x="202311" y="4317"/>
                  </a:lnTo>
                  <a:lnTo>
                    <a:pt x="206248" y="4317"/>
                  </a:lnTo>
                  <a:lnTo>
                    <a:pt x="206248" y="3555"/>
                  </a:lnTo>
                  <a:lnTo>
                    <a:pt x="204850" y="3555"/>
                  </a:lnTo>
                  <a:lnTo>
                    <a:pt x="204088" y="3301"/>
                  </a:lnTo>
                  <a:lnTo>
                    <a:pt x="203580" y="3047"/>
                  </a:lnTo>
                  <a:close/>
                </a:path>
                <a:path w="210820" h="14604">
                  <a:moveTo>
                    <a:pt x="206248" y="10667"/>
                  </a:moveTo>
                  <a:lnTo>
                    <a:pt x="204850" y="10667"/>
                  </a:lnTo>
                  <a:lnTo>
                    <a:pt x="204850" y="11556"/>
                  </a:lnTo>
                  <a:lnTo>
                    <a:pt x="206248" y="11556"/>
                  </a:lnTo>
                  <a:lnTo>
                    <a:pt x="206248" y="10667"/>
                  </a:lnTo>
                  <a:close/>
                </a:path>
                <a:path w="210820" h="14604">
                  <a:moveTo>
                    <a:pt x="206248" y="4317"/>
                  </a:moveTo>
                  <a:lnTo>
                    <a:pt x="203580" y="4317"/>
                  </a:lnTo>
                  <a:lnTo>
                    <a:pt x="203835" y="4444"/>
                  </a:lnTo>
                  <a:lnTo>
                    <a:pt x="204088" y="4444"/>
                  </a:lnTo>
                  <a:lnTo>
                    <a:pt x="204850" y="4699"/>
                  </a:lnTo>
                  <a:lnTo>
                    <a:pt x="204850" y="9525"/>
                  </a:lnTo>
                  <a:lnTo>
                    <a:pt x="204088" y="10032"/>
                  </a:lnTo>
                  <a:lnTo>
                    <a:pt x="203708" y="10159"/>
                  </a:lnTo>
                  <a:lnTo>
                    <a:pt x="203326" y="10413"/>
                  </a:lnTo>
                  <a:lnTo>
                    <a:pt x="206248" y="10413"/>
                  </a:lnTo>
                  <a:lnTo>
                    <a:pt x="206248" y="4317"/>
                  </a:lnTo>
                  <a:close/>
                </a:path>
                <a:path w="210820" h="14604">
                  <a:moveTo>
                    <a:pt x="206248" y="0"/>
                  </a:moveTo>
                  <a:lnTo>
                    <a:pt x="204850" y="0"/>
                  </a:lnTo>
                  <a:lnTo>
                    <a:pt x="204850" y="3555"/>
                  </a:lnTo>
                  <a:lnTo>
                    <a:pt x="206248" y="3555"/>
                  </a:lnTo>
                  <a:lnTo>
                    <a:pt x="206248" y="0"/>
                  </a:lnTo>
                  <a:close/>
                </a:path>
                <a:path w="210820" h="14604">
                  <a:moveTo>
                    <a:pt x="210692" y="9397"/>
                  </a:moveTo>
                  <a:lnTo>
                    <a:pt x="208914" y="9397"/>
                  </a:lnTo>
                  <a:lnTo>
                    <a:pt x="208914" y="11556"/>
                  </a:lnTo>
                  <a:lnTo>
                    <a:pt x="210692" y="11556"/>
                  </a:lnTo>
                  <a:lnTo>
                    <a:pt x="210692" y="93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59985" y="3419094"/>
              <a:ext cx="288290" cy="501650"/>
            </a:xfrm>
            <a:custGeom>
              <a:avLst/>
              <a:gdLst/>
              <a:ahLst/>
              <a:cxnLst/>
              <a:rect l="l" t="t" r="r" b="b"/>
              <a:pathLst>
                <a:path w="288289" h="501650">
                  <a:moveTo>
                    <a:pt x="0" y="0"/>
                  </a:moveTo>
                  <a:lnTo>
                    <a:pt x="288036" y="0"/>
                  </a:lnTo>
                </a:path>
                <a:path w="288289" h="501650">
                  <a:moveTo>
                    <a:pt x="0" y="0"/>
                  </a:moveTo>
                  <a:lnTo>
                    <a:pt x="0" y="501395"/>
                  </a:lnTo>
                </a:path>
                <a:path w="288289" h="501650">
                  <a:moveTo>
                    <a:pt x="0" y="501395"/>
                  </a:moveTo>
                  <a:lnTo>
                    <a:pt x="288036" y="501395"/>
                  </a:lnTo>
                </a:path>
                <a:path w="288289" h="501650">
                  <a:moveTo>
                    <a:pt x="288036" y="501395"/>
                  </a:moveTo>
                  <a:lnTo>
                    <a:pt x="28803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69917" y="3434280"/>
              <a:ext cx="266700" cy="471170"/>
            </a:xfrm>
            <a:custGeom>
              <a:avLst/>
              <a:gdLst/>
              <a:ahLst/>
              <a:cxnLst/>
              <a:rect l="l" t="t" r="r" b="b"/>
              <a:pathLst>
                <a:path w="266700" h="471170">
                  <a:moveTo>
                    <a:pt x="266237" y="0"/>
                  </a:moveTo>
                  <a:lnTo>
                    <a:pt x="0" y="0"/>
                  </a:lnTo>
                  <a:lnTo>
                    <a:pt x="0" y="470589"/>
                  </a:lnTo>
                  <a:lnTo>
                    <a:pt x="266237" y="470589"/>
                  </a:lnTo>
                  <a:lnTo>
                    <a:pt x="2662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93957" y="3468414"/>
              <a:ext cx="113664" cy="402590"/>
            </a:xfrm>
            <a:custGeom>
              <a:avLst/>
              <a:gdLst/>
              <a:ahLst/>
              <a:cxnLst/>
              <a:rect l="l" t="t" r="r" b="b"/>
              <a:pathLst>
                <a:path w="113664" h="402589">
                  <a:moveTo>
                    <a:pt x="113558" y="0"/>
                  </a:moveTo>
                  <a:lnTo>
                    <a:pt x="0" y="0"/>
                  </a:lnTo>
                  <a:lnTo>
                    <a:pt x="0" y="402544"/>
                  </a:lnTo>
                  <a:lnTo>
                    <a:pt x="113558" y="402544"/>
                  </a:lnTo>
                  <a:lnTo>
                    <a:pt x="113558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57862" y="3808353"/>
              <a:ext cx="50165" cy="61594"/>
            </a:xfrm>
            <a:custGeom>
              <a:avLst/>
              <a:gdLst/>
              <a:ahLst/>
              <a:cxnLst/>
              <a:rect l="l" t="t" r="r" b="b"/>
              <a:pathLst>
                <a:path w="50164" h="61595">
                  <a:moveTo>
                    <a:pt x="49648" y="0"/>
                  </a:moveTo>
                  <a:lnTo>
                    <a:pt x="0" y="61510"/>
                  </a:lnTo>
                  <a:lnTo>
                    <a:pt x="18850" y="61510"/>
                  </a:lnTo>
                  <a:lnTo>
                    <a:pt x="49648" y="23634"/>
                  </a:lnTo>
                  <a:lnTo>
                    <a:pt x="49648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03909" y="3589391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70" h="30479">
                  <a:moveTo>
                    <a:pt x="26521" y="0"/>
                  </a:moveTo>
                  <a:lnTo>
                    <a:pt x="0" y="0"/>
                  </a:lnTo>
                  <a:lnTo>
                    <a:pt x="0" y="29997"/>
                  </a:lnTo>
                  <a:lnTo>
                    <a:pt x="26521" y="29997"/>
                  </a:lnTo>
                  <a:lnTo>
                    <a:pt x="26521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03909" y="3499503"/>
              <a:ext cx="26670" cy="90170"/>
            </a:xfrm>
            <a:custGeom>
              <a:avLst/>
              <a:gdLst/>
              <a:ahLst/>
              <a:cxnLst/>
              <a:rect l="l" t="t" r="r" b="b"/>
              <a:pathLst>
                <a:path w="26670" h="90170">
                  <a:moveTo>
                    <a:pt x="26521" y="0"/>
                  </a:moveTo>
                  <a:lnTo>
                    <a:pt x="0" y="0"/>
                  </a:lnTo>
                  <a:lnTo>
                    <a:pt x="0" y="89890"/>
                  </a:lnTo>
                  <a:lnTo>
                    <a:pt x="26521" y="89890"/>
                  </a:lnTo>
                  <a:lnTo>
                    <a:pt x="2652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59224" y="3422700"/>
              <a:ext cx="286385" cy="494030"/>
            </a:xfrm>
            <a:custGeom>
              <a:avLst/>
              <a:gdLst/>
              <a:ahLst/>
              <a:cxnLst/>
              <a:rect l="l" t="t" r="r" b="b"/>
              <a:pathLst>
                <a:path w="286385" h="494029">
                  <a:moveTo>
                    <a:pt x="76504" y="70027"/>
                  </a:moveTo>
                  <a:lnTo>
                    <a:pt x="64795" y="70027"/>
                  </a:lnTo>
                  <a:lnTo>
                    <a:pt x="64795" y="82918"/>
                  </a:lnTo>
                  <a:lnTo>
                    <a:pt x="64795" y="100190"/>
                  </a:lnTo>
                  <a:lnTo>
                    <a:pt x="64795" y="190119"/>
                  </a:lnTo>
                  <a:lnTo>
                    <a:pt x="49809" y="190119"/>
                  </a:lnTo>
                  <a:lnTo>
                    <a:pt x="49809" y="172796"/>
                  </a:lnTo>
                  <a:lnTo>
                    <a:pt x="64795" y="172796"/>
                  </a:lnTo>
                  <a:lnTo>
                    <a:pt x="64795" y="160121"/>
                  </a:lnTo>
                  <a:lnTo>
                    <a:pt x="49809" y="160121"/>
                  </a:lnTo>
                  <a:lnTo>
                    <a:pt x="49809" y="142849"/>
                  </a:lnTo>
                  <a:lnTo>
                    <a:pt x="64795" y="142849"/>
                  </a:lnTo>
                  <a:lnTo>
                    <a:pt x="64795" y="130187"/>
                  </a:lnTo>
                  <a:lnTo>
                    <a:pt x="49809" y="130187"/>
                  </a:lnTo>
                  <a:lnTo>
                    <a:pt x="49809" y="112915"/>
                  </a:lnTo>
                  <a:lnTo>
                    <a:pt x="64795" y="112915"/>
                  </a:lnTo>
                  <a:lnTo>
                    <a:pt x="64795" y="100190"/>
                  </a:lnTo>
                  <a:lnTo>
                    <a:pt x="49809" y="100190"/>
                  </a:lnTo>
                  <a:lnTo>
                    <a:pt x="49809" y="82918"/>
                  </a:lnTo>
                  <a:lnTo>
                    <a:pt x="64795" y="82918"/>
                  </a:lnTo>
                  <a:lnTo>
                    <a:pt x="64795" y="70027"/>
                  </a:lnTo>
                  <a:lnTo>
                    <a:pt x="38277" y="70027"/>
                  </a:lnTo>
                  <a:lnTo>
                    <a:pt x="38277" y="202793"/>
                  </a:lnTo>
                  <a:lnTo>
                    <a:pt x="76504" y="202793"/>
                  </a:lnTo>
                  <a:lnTo>
                    <a:pt x="76504" y="70027"/>
                  </a:lnTo>
                  <a:close/>
                </a:path>
                <a:path w="286385" h="494029">
                  <a:moveTo>
                    <a:pt x="219265" y="294678"/>
                  </a:moveTo>
                  <a:lnTo>
                    <a:pt x="161937" y="294678"/>
                  </a:lnTo>
                  <a:lnTo>
                    <a:pt x="161937" y="306260"/>
                  </a:lnTo>
                  <a:lnTo>
                    <a:pt x="219265" y="306260"/>
                  </a:lnTo>
                  <a:lnTo>
                    <a:pt x="219265" y="294678"/>
                  </a:lnTo>
                  <a:close/>
                </a:path>
                <a:path w="286385" h="494029">
                  <a:moveTo>
                    <a:pt x="219265" y="238696"/>
                  </a:moveTo>
                  <a:lnTo>
                    <a:pt x="161937" y="238696"/>
                  </a:lnTo>
                  <a:lnTo>
                    <a:pt x="161937" y="250278"/>
                  </a:lnTo>
                  <a:lnTo>
                    <a:pt x="219265" y="250278"/>
                  </a:lnTo>
                  <a:lnTo>
                    <a:pt x="219265" y="238696"/>
                  </a:lnTo>
                  <a:close/>
                </a:path>
                <a:path w="286385" h="494029">
                  <a:moveTo>
                    <a:pt x="219265" y="182448"/>
                  </a:moveTo>
                  <a:lnTo>
                    <a:pt x="161937" y="182448"/>
                  </a:lnTo>
                  <a:lnTo>
                    <a:pt x="161937" y="194030"/>
                  </a:lnTo>
                  <a:lnTo>
                    <a:pt x="219265" y="194030"/>
                  </a:lnTo>
                  <a:lnTo>
                    <a:pt x="219265" y="182448"/>
                  </a:lnTo>
                  <a:close/>
                </a:path>
                <a:path w="286385" h="494029">
                  <a:moveTo>
                    <a:pt x="219265" y="126669"/>
                  </a:moveTo>
                  <a:lnTo>
                    <a:pt x="161937" y="126669"/>
                  </a:lnTo>
                  <a:lnTo>
                    <a:pt x="161937" y="138252"/>
                  </a:lnTo>
                  <a:lnTo>
                    <a:pt x="219265" y="138252"/>
                  </a:lnTo>
                  <a:lnTo>
                    <a:pt x="219265" y="126669"/>
                  </a:lnTo>
                  <a:close/>
                </a:path>
                <a:path w="286385" h="494029">
                  <a:moveTo>
                    <a:pt x="219608" y="70446"/>
                  </a:moveTo>
                  <a:lnTo>
                    <a:pt x="162140" y="70446"/>
                  </a:lnTo>
                  <a:lnTo>
                    <a:pt x="162140" y="82029"/>
                  </a:lnTo>
                  <a:lnTo>
                    <a:pt x="219608" y="82029"/>
                  </a:lnTo>
                  <a:lnTo>
                    <a:pt x="219608" y="70446"/>
                  </a:lnTo>
                  <a:close/>
                </a:path>
                <a:path w="286385" h="494029">
                  <a:moveTo>
                    <a:pt x="253809" y="40487"/>
                  </a:moveTo>
                  <a:lnTo>
                    <a:pt x="243103" y="40487"/>
                  </a:lnTo>
                  <a:lnTo>
                    <a:pt x="243103" y="53581"/>
                  </a:lnTo>
                  <a:lnTo>
                    <a:pt x="243103" y="98666"/>
                  </a:lnTo>
                  <a:lnTo>
                    <a:pt x="243103" y="440385"/>
                  </a:lnTo>
                  <a:lnTo>
                    <a:pt x="138798" y="440385"/>
                  </a:lnTo>
                  <a:lnTo>
                    <a:pt x="138798" y="334479"/>
                  </a:lnTo>
                  <a:lnTo>
                    <a:pt x="243103" y="334479"/>
                  </a:lnTo>
                  <a:lnTo>
                    <a:pt x="243103" y="322897"/>
                  </a:lnTo>
                  <a:lnTo>
                    <a:pt x="138798" y="322897"/>
                  </a:lnTo>
                  <a:lnTo>
                    <a:pt x="138798" y="278498"/>
                  </a:lnTo>
                  <a:lnTo>
                    <a:pt x="243103" y="278498"/>
                  </a:lnTo>
                  <a:lnTo>
                    <a:pt x="243103" y="266915"/>
                  </a:lnTo>
                  <a:lnTo>
                    <a:pt x="138798" y="266915"/>
                  </a:lnTo>
                  <a:lnTo>
                    <a:pt x="138798" y="222262"/>
                  </a:lnTo>
                  <a:lnTo>
                    <a:pt x="243103" y="222262"/>
                  </a:lnTo>
                  <a:lnTo>
                    <a:pt x="243103" y="210680"/>
                  </a:lnTo>
                  <a:lnTo>
                    <a:pt x="138798" y="210680"/>
                  </a:lnTo>
                  <a:lnTo>
                    <a:pt x="138798" y="166497"/>
                  </a:lnTo>
                  <a:lnTo>
                    <a:pt x="243103" y="166497"/>
                  </a:lnTo>
                  <a:lnTo>
                    <a:pt x="243103" y="154914"/>
                  </a:lnTo>
                  <a:lnTo>
                    <a:pt x="138798" y="154914"/>
                  </a:lnTo>
                  <a:lnTo>
                    <a:pt x="138798" y="110248"/>
                  </a:lnTo>
                  <a:lnTo>
                    <a:pt x="243103" y="110248"/>
                  </a:lnTo>
                  <a:lnTo>
                    <a:pt x="243103" y="98666"/>
                  </a:lnTo>
                  <a:lnTo>
                    <a:pt x="138798" y="98666"/>
                  </a:lnTo>
                  <a:lnTo>
                    <a:pt x="138798" y="53581"/>
                  </a:lnTo>
                  <a:lnTo>
                    <a:pt x="243103" y="53581"/>
                  </a:lnTo>
                  <a:lnTo>
                    <a:pt x="243103" y="40487"/>
                  </a:lnTo>
                  <a:lnTo>
                    <a:pt x="128485" y="40487"/>
                  </a:lnTo>
                  <a:lnTo>
                    <a:pt x="128701" y="40868"/>
                  </a:lnTo>
                  <a:lnTo>
                    <a:pt x="128155" y="40487"/>
                  </a:lnTo>
                  <a:lnTo>
                    <a:pt x="128155" y="453478"/>
                  </a:lnTo>
                  <a:lnTo>
                    <a:pt x="253593" y="453478"/>
                  </a:lnTo>
                  <a:lnTo>
                    <a:pt x="253428" y="453224"/>
                  </a:lnTo>
                  <a:lnTo>
                    <a:pt x="253809" y="453478"/>
                  </a:lnTo>
                  <a:lnTo>
                    <a:pt x="253809" y="40487"/>
                  </a:lnTo>
                  <a:close/>
                </a:path>
                <a:path w="286385" h="494029">
                  <a:moveTo>
                    <a:pt x="286359" y="493966"/>
                  </a:moveTo>
                  <a:lnTo>
                    <a:pt x="286016" y="493128"/>
                  </a:lnTo>
                  <a:lnTo>
                    <a:pt x="286016" y="0"/>
                  </a:lnTo>
                  <a:lnTo>
                    <a:pt x="267131" y="0"/>
                  </a:lnTo>
                  <a:lnTo>
                    <a:pt x="267131" y="23647"/>
                  </a:lnTo>
                  <a:lnTo>
                    <a:pt x="267131" y="470331"/>
                  </a:lnTo>
                  <a:lnTo>
                    <a:pt x="114617" y="470331"/>
                  </a:lnTo>
                  <a:lnTo>
                    <a:pt x="114617" y="23647"/>
                  </a:lnTo>
                  <a:lnTo>
                    <a:pt x="267131" y="23647"/>
                  </a:lnTo>
                  <a:lnTo>
                    <a:pt x="267131" y="0"/>
                  </a:lnTo>
                  <a:lnTo>
                    <a:pt x="95389" y="0"/>
                  </a:lnTo>
                  <a:lnTo>
                    <a:pt x="95389" y="23647"/>
                  </a:lnTo>
                  <a:lnTo>
                    <a:pt x="95389" y="470331"/>
                  </a:lnTo>
                  <a:lnTo>
                    <a:pt x="19050" y="470331"/>
                  </a:lnTo>
                  <a:lnTo>
                    <a:pt x="19050" y="23647"/>
                  </a:lnTo>
                  <a:lnTo>
                    <a:pt x="95389" y="23647"/>
                  </a:lnTo>
                  <a:lnTo>
                    <a:pt x="95389" y="0"/>
                  </a:lnTo>
                  <a:lnTo>
                    <a:pt x="0" y="0"/>
                  </a:lnTo>
                  <a:lnTo>
                    <a:pt x="0" y="493966"/>
                  </a:lnTo>
                  <a:lnTo>
                    <a:pt x="286016" y="493966"/>
                  </a:lnTo>
                  <a:lnTo>
                    <a:pt x="286359" y="493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9891" y="4364736"/>
              <a:ext cx="21336" cy="2438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502911" y="4368419"/>
              <a:ext cx="210820" cy="14604"/>
            </a:xfrm>
            <a:custGeom>
              <a:avLst/>
              <a:gdLst/>
              <a:ahLst/>
              <a:cxnLst/>
              <a:rect l="l" t="t" r="r" b="b"/>
              <a:pathLst>
                <a:path w="210820" h="14604">
                  <a:moveTo>
                    <a:pt x="5207" y="1777"/>
                  </a:moveTo>
                  <a:lnTo>
                    <a:pt x="3683" y="1777"/>
                  </a:lnTo>
                  <a:lnTo>
                    <a:pt x="3683" y="11556"/>
                  </a:lnTo>
                  <a:lnTo>
                    <a:pt x="5207" y="11556"/>
                  </a:lnTo>
                  <a:lnTo>
                    <a:pt x="5207" y="1777"/>
                  </a:lnTo>
                  <a:close/>
                </a:path>
                <a:path w="210820" h="14604">
                  <a:moveTo>
                    <a:pt x="8889" y="507"/>
                  </a:moveTo>
                  <a:lnTo>
                    <a:pt x="0" y="507"/>
                  </a:lnTo>
                  <a:lnTo>
                    <a:pt x="0" y="1777"/>
                  </a:lnTo>
                  <a:lnTo>
                    <a:pt x="8889" y="1777"/>
                  </a:lnTo>
                  <a:lnTo>
                    <a:pt x="8889" y="507"/>
                  </a:lnTo>
                  <a:close/>
                </a:path>
                <a:path w="210820" h="14604">
                  <a:moveTo>
                    <a:pt x="11557" y="0"/>
                  </a:moveTo>
                  <a:lnTo>
                    <a:pt x="10160" y="0"/>
                  </a:lnTo>
                  <a:lnTo>
                    <a:pt x="10160" y="11556"/>
                  </a:lnTo>
                  <a:lnTo>
                    <a:pt x="11557" y="11556"/>
                  </a:lnTo>
                  <a:lnTo>
                    <a:pt x="11557" y="5333"/>
                  </a:lnTo>
                  <a:lnTo>
                    <a:pt x="12700" y="4571"/>
                  </a:lnTo>
                  <a:lnTo>
                    <a:pt x="13080" y="4444"/>
                  </a:lnTo>
                  <a:lnTo>
                    <a:pt x="13335" y="4317"/>
                  </a:lnTo>
                  <a:lnTo>
                    <a:pt x="16510" y="4317"/>
                  </a:lnTo>
                  <a:lnTo>
                    <a:pt x="11557" y="4190"/>
                  </a:lnTo>
                  <a:lnTo>
                    <a:pt x="11557" y="0"/>
                  </a:lnTo>
                  <a:close/>
                </a:path>
                <a:path w="210820" h="14604">
                  <a:moveTo>
                    <a:pt x="16510" y="4317"/>
                  </a:moveTo>
                  <a:lnTo>
                    <a:pt x="14097" y="4317"/>
                  </a:lnTo>
                  <a:lnTo>
                    <a:pt x="14350" y="4444"/>
                  </a:lnTo>
                  <a:lnTo>
                    <a:pt x="14604" y="4444"/>
                  </a:lnTo>
                  <a:lnTo>
                    <a:pt x="14986" y="4825"/>
                  </a:lnTo>
                  <a:lnTo>
                    <a:pt x="15112" y="5206"/>
                  </a:lnTo>
                  <a:lnTo>
                    <a:pt x="15239" y="5460"/>
                  </a:lnTo>
                  <a:lnTo>
                    <a:pt x="15366" y="11556"/>
                  </a:lnTo>
                  <a:lnTo>
                    <a:pt x="16763" y="11556"/>
                  </a:lnTo>
                  <a:lnTo>
                    <a:pt x="16655" y="4825"/>
                  </a:lnTo>
                  <a:lnTo>
                    <a:pt x="16510" y="4317"/>
                  </a:lnTo>
                  <a:close/>
                </a:path>
                <a:path w="210820" h="14604">
                  <a:moveTo>
                    <a:pt x="14859" y="3047"/>
                  </a:moveTo>
                  <a:lnTo>
                    <a:pt x="13588" y="3047"/>
                  </a:lnTo>
                  <a:lnTo>
                    <a:pt x="12826" y="3301"/>
                  </a:lnTo>
                  <a:lnTo>
                    <a:pt x="12446" y="3555"/>
                  </a:lnTo>
                  <a:lnTo>
                    <a:pt x="11937" y="3809"/>
                  </a:lnTo>
                  <a:lnTo>
                    <a:pt x="11557" y="4190"/>
                  </a:lnTo>
                  <a:lnTo>
                    <a:pt x="16383" y="4190"/>
                  </a:lnTo>
                  <a:lnTo>
                    <a:pt x="15493" y="3301"/>
                  </a:lnTo>
                  <a:lnTo>
                    <a:pt x="14859" y="3047"/>
                  </a:lnTo>
                  <a:close/>
                </a:path>
                <a:path w="210820" h="14604">
                  <a:moveTo>
                    <a:pt x="23113" y="3047"/>
                  </a:moveTo>
                  <a:lnTo>
                    <a:pt x="21082" y="3047"/>
                  </a:lnTo>
                  <a:lnTo>
                    <a:pt x="20065" y="3428"/>
                  </a:lnTo>
                  <a:lnTo>
                    <a:pt x="18668" y="5079"/>
                  </a:lnTo>
                  <a:lnTo>
                    <a:pt x="18510" y="9270"/>
                  </a:lnTo>
                  <a:lnTo>
                    <a:pt x="18668" y="9905"/>
                  </a:lnTo>
                  <a:lnTo>
                    <a:pt x="20192" y="11429"/>
                  </a:lnTo>
                  <a:lnTo>
                    <a:pt x="21209" y="11810"/>
                  </a:lnTo>
                  <a:lnTo>
                    <a:pt x="22860" y="11810"/>
                  </a:lnTo>
                  <a:lnTo>
                    <a:pt x="23113" y="11683"/>
                  </a:lnTo>
                  <a:lnTo>
                    <a:pt x="23622" y="11683"/>
                  </a:lnTo>
                  <a:lnTo>
                    <a:pt x="23875" y="11556"/>
                  </a:lnTo>
                  <a:lnTo>
                    <a:pt x="24129" y="11556"/>
                  </a:lnTo>
                  <a:lnTo>
                    <a:pt x="24257" y="11429"/>
                  </a:lnTo>
                  <a:lnTo>
                    <a:pt x="24511" y="11429"/>
                  </a:lnTo>
                  <a:lnTo>
                    <a:pt x="25018" y="11175"/>
                  </a:lnTo>
                  <a:lnTo>
                    <a:pt x="25273" y="11175"/>
                  </a:lnTo>
                  <a:lnTo>
                    <a:pt x="25400" y="10540"/>
                  </a:lnTo>
                  <a:lnTo>
                    <a:pt x="21716" y="10540"/>
                  </a:lnTo>
                  <a:lnTo>
                    <a:pt x="20954" y="10286"/>
                  </a:lnTo>
                  <a:lnTo>
                    <a:pt x="20447" y="9778"/>
                  </a:lnTo>
                  <a:lnTo>
                    <a:pt x="20065" y="9270"/>
                  </a:lnTo>
                  <a:lnTo>
                    <a:pt x="19938" y="8889"/>
                  </a:lnTo>
                  <a:lnTo>
                    <a:pt x="19812" y="7492"/>
                  </a:lnTo>
                  <a:lnTo>
                    <a:pt x="25526" y="7492"/>
                  </a:lnTo>
                  <a:lnTo>
                    <a:pt x="25526" y="6476"/>
                  </a:lnTo>
                  <a:lnTo>
                    <a:pt x="19812" y="6476"/>
                  </a:lnTo>
                  <a:lnTo>
                    <a:pt x="19938" y="5587"/>
                  </a:lnTo>
                  <a:lnTo>
                    <a:pt x="20192" y="5079"/>
                  </a:lnTo>
                  <a:lnTo>
                    <a:pt x="20700" y="4571"/>
                  </a:lnTo>
                  <a:lnTo>
                    <a:pt x="21462" y="4190"/>
                  </a:lnTo>
                  <a:lnTo>
                    <a:pt x="24807" y="4190"/>
                  </a:lnTo>
                  <a:lnTo>
                    <a:pt x="24637" y="3936"/>
                  </a:lnTo>
                  <a:lnTo>
                    <a:pt x="24257" y="3682"/>
                  </a:lnTo>
                  <a:lnTo>
                    <a:pt x="24002" y="3428"/>
                  </a:lnTo>
                  <a:lnTo>
                    <a:pt x="23622" y="3301"/>
                  </a:lnTo>
                  <a:lnTo>
                    <a:pt x="23113" y="3047"/>
                  </a:lnTo>
                  <a:close/>
                </a:path>
                <a:path w="210820" h="14604">
                  <a:moveTo>
                    <a:pt x="25400" y="9524"/>
                  </a:moveTo>
                  <a:lnTo>
                    <a:pt x="25018" y="9778"/>
                  </a:lnTo>
                  <a:lnTo>
                    <a:pt x="24637" y="9905"/>
                  </a:lnTo>
                  <a:lnTo>
                    <a:pt x="23749" y="10413"/>
                  </a:lnTo>
                  <a:lnTo>
                    <a:pt x="23367" y="10413"/>
                  </a:lnTo>
                  <a:lnTo>
                    <a:pt x="23113" y="10540"/>
                  </a:lnTo>
                  <a:lnTo>
                    <a:pt x="25400" y="10540"/>
                  </a:lnTo>
                  <a:lnTo>
                    <a:pt x="25400" y="9524"/>
                  </a:lnTo>
                  <a:close/>
                </a:path>
                <a:path w="210820" h="14604">
                  <a:moveTo>
                    <a:pt x="24807" y="4190"/>
                  </a:moveTo>
                  <a:lnTo>
                    <a:pt x="22860" y="4190"/>
                  </a:lnTo>
                  <a:lnTo>
                    <a:pt x="23367" y="4444"/>
                  </a:lnTo>
                  <a:lnTo>
                    <a:pt x="23875" y="4952"/>
                  </a:lnTo>
                  <a:lnTo>
                    <a:pt x="24002" y="5206"/>
                  </a:lnTo>
                  <a:lnTo>
                    <a:pt x="24129" y="6476"/>
                  </a:lnTo>
                  <a:lnTo>
                    <a:pt x="25526" y="6476"/>
                  </a:lnTo>
                  <a:lnTo>
                    <a:pt x="25400" y="5587"/>
                  </a:lnTo>
                  <a:lnTo>
                    <a:pt x="25273" y="5079"/>
                  </a:lnTo>
                  <a:lnTo>
                    <a:pt x="25146" y="4698"/>
                  </a:lnTo>
                  <a:lnTo>
                    <a:pt x="24807" y="4190"/>
                  </a:lnTo>
                  <a:close/>
                </a:path>
                <a:path w="210820" h="14604">
                  <a:moveTo>
                    <a:pt x="33527" y="3301"/>
                  </a:moveTo>
                  <a:lnTo>
                    <a:pt x="32130" y="3301"/>
                  </a:lnTo>
                  <a:lnTo>
                    <a:pt x="32130" y="14604"/>
                  </a:lnTo>
                  <a:lnTo>
                    <a:pt x="33527" y="14604"/>
                  </a:lnTo>
                  <a:lnTo>
                    <a:pt x="33527" y="11175"/>
                  </a:lnTo>
                  <a:lnTo>
                    <a:pt x="37570" y="11175"/>
                  </a:lnTo>
                  <a:lnTo>
                    <a:pt x="38190" y="10413"/>
                  </a:lnTo>
                  <a:lnTo>
                    <a:pt x="34416" y="10413"/>
                  </a:lnTo>
                  <a:lnTo>
                    <a:pt x="33909" y="10159"/>
                  </a:lnTo>
                  <a:lnTo>
                    <a:pt x="33527" y="10032"/>
                  </a:lnTo>
                  <a:lnTo>
                    <a:pt x="33527" y="5333"/>
                  </a:lnTo>
                  <a:lnTo>
                    <a:pt x="33782" y="5079"/>
                  </a:lnTo>
                  <a:lnTo>
                    <a:pt x="34543" y="4571"/>
                  </a:lnTo>
                  <a:lnTo>
                    <a:pt x="35305" y="4317"/>
                  </a:lnTo>
                  <a:lnTo>
                    <a:pt x="38311" y="4317"/>
                  </a:lnTo>
                  <a:lnTo>
                    <a:pt x="38142" y="4063"/>
                  </a:lnTo>
                  <a:lnTo>
                    <a:pt x="33527" y="4063"/>
                  </a:lnTo>
                  <a:lnTo>
                    <a:pt x="33527" y="3301"/>
                  </a:lnTo>
                  <a:close/>
                </a:path>
                <a:path w="210820" h="14604">
                  <a:moveTo>
                    <a:pt x="37570" y="11175"/>
                  </a:moveTo>
                  <a:lnTo>
                    <a:pt x="33527" y="11175"/>
                  </a:lnTo>
                  <a:lnTo>
                    <a:pt x="33782" y="11302"/>
                  </a:lnTo>
                  <a:lnTo>
                    <a:pt x="34162" y="11429"/>
                  </a:lnTo>
                  <a:lnTo>
                    <a:pt x="34416" y="11556"/>
                  </a:lnTo>
                  <a:lnTo>
                    <a:pt x="34798" y="11683"/>
                  </a:lnTo>
                  <a:lnTo>
                    <a:pt x="36575" y="11683"/>
                  </a:lnTo>
                  <a:lnTo>
                    <a:pt x="37464" y="11302"/>
                  </a:lnTo>
                  <a:lnTo>
                    <a:pt x="37570" y="11175"/>
                  </a:lnTo>
                  <a:close/>
                </a:path>
                <a:path w="210820" h="14604">
                  <a:moveTo>
                    <a:pt x="38311" y="4317"/>
                  </a:moveTo>
                  <a:lnTo>
                    <a:pt x="36322" y="4317"/>
                  </a:lnTo>
                  <a:lnTo>
                    <a:pt x="36829" y="4571"/>
                  </a:lnTo>
                  <a:lnTo>
                    <a:pt x="37211" y="5079"/>
                  </a:lnTo>
                  <a:lnTo>
                    <a:pt x="37464" y="5714"/>
                  </a:lnTo>
                  <a:lnTo>
                    <a:pt x="37464" y="9143"/>
                  </a:lnTo>
                  <a:lnTo>
                    <a:pt x="36957" y="9651"/>
                  </a:lnTo>
                  <a:lnTo>
                    <a:pt x="36575" y="10159"/>
                  </a:lnTo>
                  <a:lnTo>
                    <a:pt x="36067" y="10413"/>
                  </a:lnTo>
                  <a:lnTo>
                    <a:pt x="38190" y="10413"/>
                  </a:lnTo>
                  <a:lnTo>
                    <a:pt x="38735" y="9651"/>
                  </a:lnTo>
                  <a:lnTo>
                    <a:pt x="39115" y="8635"/>
                  </a:lnTo>
                  <a:lnTo>
                    <a:pt x="39020" y="5714"/>
                  </a:lnTo>
                  <a:lnTo>
                    <a:pt x="38735" y="4952"/>
                  </a:lnTo>
                  <a:lnTo>
                    <a:pt x="38311" y="4317"/>
                  </a:lnTo>
                  <a:close/>
                </a:path>
                <a:path w="210820" h="14604">
                  <a:moveTo>
                    <a:pt x="36957" y="3047"/>
                  </a:moveTo>
                  <a:lnTo>
                    <a:pt x="35560" y="3047"/>
                  </a:lnTo>
                  <a:lnTo>
                    <a:pt x="35051" y="3174"/>
                  </a:lnTo>
                  <a:lnTo>
                    <a:pt x="34671" y="3301"/>
                  </a:lnTo>
                  <a:lnTo>
                    <a:pt x="34162" y="3555"/>
                  </a:lnTo>
                  <a:lnTo>
                    <a:pt x="33782" y="3809"/>
                  </a:lnTo>
                  <a:lnTo>
                    <a:pt x="33527" y="4063"/>
                  </a:lnTo>
                  <a:lnTo>
                    <a:pt x="38142" y="4063"/>
                  </a:lnTo>
                  <a:lnTo>
                    <a:pt x="37718" y="3428"/>
                  </a:lnTo>
                  <a:lnTo>
                    <a:pt x="36957" y="3047"/>
                  </a:lnTo>
                  <a:close/>
                </a:path>
                <a:path w="210820" h="14604">
                  <a:moveTo>
                    <a:pt x="42163" y="3301"/>
                  </a:moveTo>
                  <a:lnTo>
                    <a:pt x="40766" y="3301"/>
                  </a:lnTo>
                  <a:lnTo>
                    <a:pt x="40766" y="11556"/>
                  </a:lnTo>
                  <a:lnTo>
                    <a:pt x="42163" y="11556"/>
                  </a:lnTo>
                  <a:lnTo>
                    <a:pt x="42163" y="3301"/>
                  </a:lnTo>
                  <a:close/>
                </a:path>
                <a:path w="210820" h="14604">
                  <a:moveTo>
                    <a:pt x="42290" y="380"/>
                  </a:moveTo>
                  <a:lnTo>
                    <a:pt x="40639" y="380"/>
                  </a:lnTo>
                  <a:lnTo>
                    <a:pt x="40639" y="1904"/>
                  </a:lnTo>
                  <a:lnTo>
                    <a:pt x="42290" y="1904"/>
                  </a:lnTo>
                  <a:lnTo>
                    <a:pt x="42290" y="380"/>
                  </a:lnTo>
                  <a:close/>
                </a:path>
                <a:path w="210820" h="14604">
                  <a:moveTo>
                    <a:pt x="48133" y="3047"/>
                  </a:moveTo>
                  <a:lnTo>
                    <a:pt x="47116" y="3047"/>
                  </a:lnTo>
                  <a:lnTo>
                    <a:pt x="46100" y="3301"/>
                  </a:lnTo>
                  <a:lnTo>
                    <a:pt x="43814" y="8762"/>
                  </a:lnTo>
                  <a:lnTo>
                    <a:pt x="44068" y="9397"/>
                  </a:lnTo>
                  <a:lnTo>
                    <a:pt x="44196" y="9905"/>
                  </a:lnTo>
                  <a:lnTo>
                    <a:pt x="44576" y="10286"/>
                  </a:lnTo>
                  <a:lnTo>
                    <a:pt x="44830" y="10667"/>
                  </a:lnTo>
                  <a:lnTo>
                    <a:pt x="45212" y="11048"/>
                  </a:lnTo>
                  <a:lnTo>
                    <a:pt x="45592" y="11302"/>
                  </a:lnTo>
                  <a:lnTo>
                    <a:pt x="46100" y="11429"/>
                  </a:lnTo>
                  <a:lnTo>
                    <a:pt x="46609" y="11683"/>
                  </a:lnTo>
                  <a:lnTo>
                    <a:pt x="47116" y="11810"/>
                  </a:lnTo>
                  <a:lnTo>
                    <a:pt x="48005" y="11810"/>
                  </a:lnTo>
                  <a:lnTo>
                    <a:pt x="48260" y="11683"/>
                  </a:lnTo>
                  <a:lnTo>
                    <a:pt x="48513" y="11683"/>
                  </a:lnTo>
                  <a:lnTo>
                    <a:pt x="48767" y="11556"/>
                  </a:lnTo>
                  <a:lnTo>
                    <a:pt x="49022" y="11556"/>
                  </a:lnTo>
                  <a:lnTo>
                    <a:pt x="49402" y="11429"/>
                  </a:lnTo>
                  <a:lnTo>
                    <a:pt x="49657" y="11302"/>
                  </a:lnTo>
                  <a:lnTo>
                    <a:pt x="49784" y="11175"/>
                  </a:lnTo>
                  <a:lnTo>
                    <a:pt x="50037" y="11175"/>
                  </a:lnTo>
                  <a:lnTo>
                    <a:pt x="50164" y="10540"/>
                  </a:lnTo>
                  <a:lnTo>
                    <a:pt x="46862" y="10540"/>
                  </a:lnTo>
                  <a:lnTo>
                    <a:pt x="46354" y="10286"/>
                  </a:lnTo>
                  <a:lnTo>
                    <a:pt x="45465" y="9143"/>
                  </a:lnTo>
                  <a:lnTo>
                    <a:pt x="45338" y="8762"/>
                  </a:lnTo>
                  <a:lnTo>
                    <a:pt x="45320" y="6095"/>
                  </a:lnTo>
                  <a:lnTo>
                    <a:pt x="45465" y="5587"/>
                  </a:lnTo>
                  <a:lnTo>
                    <a:pt x="45847" y="5079"/>
                  </a:lnTo>
                  <a:lnTo>
                    <a:pt x="46354" y="4571"/>
                  </a:lnTo>
                  <a:lnTo>
                    <a:pt x="46862" y="4317"/>
                  </a:lnTo>
                  <a:lnTo>
                    <a:pt x="50164" y="4317"/>
                  </a:lnTo>
                  <a:lnTo>
                    <a:pt x="50164" y="3682"/>
                  </a:lnTo>
                  <a:lnTo>
                    <a:pt x="49022" y="3301"/>
                  </a:lnTo>
                  <a:lnTo>
                    <a:pt x="48513" y="3174"/>
                  </a:lnTo>
                  <a:lnTo>
                    <a:pt x="48133" y="3047"/>
                  </a:lnTo>
                  <a:close/>
                </a:path>
                <a:path w="210820" h="14604">
                  <a:moveTo>
                    <a:pt x="50164" y="9524"/>
                  </a:moveTo>
                  <a:lnTo>
                    <a:pt x="49657" y="9778"/>
                  </a:lnTo>
                  <a:lnTo>
                    <a:pt x="49402" y="10032"/>
                  </a:lnTo>
                  <a:lnTo>
                    <a:pt x="48895" y="10286"/>
                  </a:lnTo>
                  <a:lnTo>
                    <a:pt x="48133" y="10540"/>
                  </a:lnTo>
                  <a:lnTo>
                    <a:pt x="50164" y="10540"/>
                  </a:lnTo>
                  <a:lnTo>
                    <a:pt x="50164" y="9524"/>
                  </a:lnTo>
                  <a:close/>
                </a:path>
                <a:path w="210820" h="14604">
                  <a:moveTo>
                    <a:pt x="50164" y="4317"/>
                  </a:moveTo>
                  <a:lnTo>
                    <a:pt x="48133" y="4317"/>
                  </a:lnTo>
                  <a:lnTo>
                    <a:pt x="48387" y="4444"/>
                  </a:lnTo>
                  <a:lnTo>
                    <a:pt x="48640" y="4444"/>
                  </a:lnTo>
                  <a:lnTo>
                    <a:pt x="48895" y="4571"/>
                  </a:lnTo>
                  <a:lnTo>
                    <a:pt x="49275" y="4698"/>
                  </a:lnTo>
                  <a:lnTo>
                    <a:pt x="49529" y="4825"/>
                  </a:lnTo>
                  <a:lnTo>
                    <a:pt x="49911" y="5206"/>
                  </a:lnTo>
                  <a:lnTo>
                    <a:pt x="50164" y="5206"/>
                  </a:lnTo>
                  <a:lnTo>
                    <a:pt x="50164" y="4317"/>
                  </a:lnTo>
                  <a:close/>
                </a:path>
                <a:path w="210820" h="14604">
                  <a:moveTo>
                    <a:pt x="53086" y="4444"/>
                  </a:moveTo>
                  <a:lnTo>
                    <a:pt x="51688" y="4444"/>
                  </a:lnTo>
                  <a:lnTo>
                    <a:pt x="51815" y="10286"/>
                  </a:lnTo>
                  <a:lnTo>
                    <a:pt x="51942" y="10667"/>
                  </a:lnTo>
                  <a:lnTo>
                    <a:pt x="52324" y="11048"/>
                  </a:lnTo>
                  <a:lnTo>
                    <a:pt x="52704" y="11556"/>
                  </a:lnTo>
                  <a:lnTo>
                    <a:pt x="53339" y="11683"/>
                  </a:lnTo>
                  <a:lnTo>
                    <a:pt x="55117" y="11683"/>
                  </a:lnTo>
                  <a:lnTo>
                    <a:pt x="55625" y="11429"/>
                  </a:lnTo>
                  <a:lnTo>
                    <a:pt x="55625" y="10540"/>
                  </a:lnTo>
                  <a:lnTo>
                    <a:pt x="54101" y="10540"/>
                  </a:lnTo>
                  <a:lnTo>
                    <a:pt x="53848" y="10413"/>
                  </a:lnTo>
                  <a:lnTo>
                    <a:pt x="53466" y="10286"/>
                  </a:lnTo>
                  <a:lnTo>
                    <a:pt x="53086" y="9524"/>
                  </a:lnTo>
                  <a:lnTo>
                    <a:pt x="53086" y="4444"/>
                  </a:lnTo>
                  <a:close/>
                </a:path>
                <a:path w="210820" h="14604">
                  <a:moveTo>
                    <a:pt x="55625" y="10286"/>
                  </a:moveTo>
                  <a:lnTo>
                    <a:pt x="55372" y="10286"/>
                  </a:lnTo>
                  <a:lnTo>
                    <a:pt x="55117" y="10413"/>
                  </a:lnTo>
                  <a:lnTo>
                    <a:pt x="54863" y="10413"/>
                  </a:lnTo>
                  <a:lnTo>
                    <a:pt x="54737" y="10540"/>
                  </a:lnTo>
                  <a:lnTo>
                    <a:pt x="55625" y="10540"/>
                  </a:lnTo>
                  <a:lnTo>
                    <a:pt x="55625" y="10286"/>
                  </a:lnTo>
                  <a:close/>
                </a:path>
                <a:path w="210820" h="14604">
                  <a:moveTo>
                    <a:pt x="55625" y="3301"/>
                  </a:moveTo>
                  <a:lnTo>
                    <a:pt x="50800" y="3301"/>
                  </a:lnTo>
                  <a:lnTo>
                    <a:pt x="50800" y="4444"/>
                  </a:lnTo>
                  <a:lnTo>
                    <a:pt x="55625" y="4444"/>
                  </a:lnTo>
                  <a:lnTo>
                    <a:pt x="55625" y="3301"/>
                  </a:lnTo>
                  <a:close/>
                </a:path>
                <a:path w="210820" h="14604">
                  <a:moveTo>
                    <a:pt x="53086" y="888"/>
                  </a:moveTo>
                  <a:lnTo>
                    <a:pt x="51688" y="888"/>
                  </a:lnTo>
                  <a:lnTo>
                    <a:pt x="51688" y="3301"/>
                  </a:lnTo>
                  <a:lnTo>
                    <a:pt x="53086" y="3301"/>
                  </a:lnTo>
                  <a:lnTo>
                    <a:pt x="53086" y="888"/>
                  </a:lnTo>
                  <a:close/>
                </a:path>
                <a:path w="210820" h="14604">
                  <a:moveTo>
                    <a:pt x="58165" y="3301"/>
                  </a:moveTo>
                  <a:lnTo>
                    <a:pt x="56768" y="3301"/>
                  </a:lnTo>
                  <a:lnTo>
                    <a:pt x="56895" y="9651"/>
                  </a:lnTo>
                  <a:lnTo>
                    <a:pt x="57276" y="10794"/>
                  </a:lnTo>
                  <a:lnTo>
                    <a:pt x="58038" y="11556"/>
                  </a:lnTo>
                  <a:lnTo>
                    <a:pt x="58420" y="11556"/>
                  </a:lnTo>
                  <a:lnTo>
                    <a:pt x="58674" y="11683"/>
                  </a:lnTo>
                  <a:lnTo>
                    <a:pt x="59054" y="11810"/>
                  </a:lnTo>
                  <a:lnTo>
                    <a:pt x="59816" y="11810"/>
                  </a:lnTo>
                  <a:lnTo>
                    <a:pt x="60325" y="11683"/>
                  </a:lnTo>
                  <a:lnTo>
                    <a:pt x="60705" y="11556"/>
                  </a:lnTo>
                  <a:lnTo>
                    <a:pt x="61467" y="11048"/>
                  </a:lnTo>
                  <a:lnTo>
                    <a:pt x="61975" y="10667"/>
                  </a:lnTo>
                  <a:lnTo>
                    <a:pt x="63373" y="10667"/>
                  </a:lnTo>
                  <a:lnTo>
                    <a:pt x="63373" y="10413"/>
                  </a:lnTo>
                  <a:lnTo>
                    <a:pt x="59054" y="10413"/>
                  </a:lnTo>
                  <a:lnTo>
                    <a:pt x="58674" y="10159"/>
                  </a:lnTo>
                  <a:lnTo>
                    <a:pt x="58420" y="9905"/>
                  </a:lnTo>
                  <a:lnTo>
                    <a:pt x="58292" y="9143"/>
                  </a:lnTo>
                  <a:lnTo>
                    <a:pt x="58165" y="3301"/>
                  </a:lnTo>
                  <a:close/>
                </a:path>
                <a:path w="210820" h="14604">
                  <a:moveTo>
                    <a:pt x="63373" y="10667"/>
                  </a:moveTo>
                  <a:lnTo>
                    <a:pt x="61975" y="10667"/>
                  </a:lnTo>
                  <a:lnTo>
                    <a:pt x="61975" y="11556"/>
                  </a:lnTo>
                  <a:lnTo>
                    <a:pt x="63373" y="11556"/>
                  </a:lnTo>
                  <a:lnTo>
                    <a:pt x="63373" y="10667"/>
                  </a:lnTo>
                  <a:close/>
                </a:path>
                <a:path w="210820" h="14604">
                  <a:moveTo>
                    <a:pt x="63373" y="3301"/>
                  </a:moveTo>
                  <a:lnTo>
                    <a:pt x="61975" y="3301"/>
                  </a:lnTo>
                  <a:lnTo>
                    <a:pt x="61975" y="9397"/>
                  </a:lnTo>
                  <a:lnTo>
                    <a:pt x="61595" y="9778"/>
                  </a:lnTo>
                  <a:lnTo>
                    <a:pt x="61213" y="10032"/>
                  </a:lnTo>
                  <a:lnTo>
                    <a:pt x="60833" y="10159"/>
                  </a:lnTo>
                  <a:lnTo>
                    <a:pt x="60451" y="10413"/>
                  </a:lnTo>
                  <a:lnTo>
                    <a:pt x="63373" y="10413"/>
                  </a:lnTo>
                  <a:lnTo>
                    <a:pt x="63373" y="3301"/>
                  </a:lnTo>
                  <a:close/>
                </a:path>
                <a:path w="210820" h="14604">
                  <a:moveTo>
                    <a:pt x="67055" y="3301"/>
                  </a:moveTo>
                  <a:lnTo>
                    <a:pt x="65659" y="3301"/>
                  </a:lnTo>
                  <a:lnTo>
                    <a:pt x="65659" y="11556"/>
                  </a:lnTo>
                  <a:lnTo>
                    <a:pt x="67055" y="11556"/>
                  </a:lnTo>
                  <a:lnTo>
                    <a:pt x="67055" y="5714"/>
                  </a:lnTo>
                  <a:lnTo>
                    <a:pt x="67310" y="5333"/>
                  </a:lnTo>
                  <a:lnTo>
                    <a:pt x="67690" y="5079"/>
                  </a:lnTo>
                  <a:lnTo>
                    <a:pt x="68834" y="4698"/>
                  </a:lnTo>
                  <a:lnTo>
                    <a:pt x="69976" y="4698"/>
                  </a:lnTo>
                  <a:lnTo>
                    <a:pt x="69976" y="4444"/>
                  </a:lnTo>
                  <a:lnTo>
                    <a:pt x="67055" y="4444"/>
                  </a:lnTo>
                  <a:lnTo>
                    <a:pt x="67055" y="3301"/>
                  </a:lnTo>
                  <a:close/>
                </a:path>
                <a:path w="210820" h="14604">
                  <a:moveTo>
                    <a:pt x="69976" y="3301"/>
                  </a:moveTo>
                  <a:lnTo>
                    <a:pt x="68707" y="3301"/>
                  </a:lnTo>
                  <a:lnTo>
                    <a:pt x="68325" y="3555"/>
                  </a:lnTo>
                  <a:lnTo>
                    <a:pt x="67945" y="3682"/>
                  </a:lnTo>
                  <a:lnTo>
                    <a:pt x="67563" y="4063"/>
                  </a:lnTo>
                  <a:lnTo>
                    <a:pt x="67055" y="4444"/>
                  </a:lnTo>
                  <a:lnTo>
                    <a:pt x="69976" y="4444"/>
                  </a:lnTo>
                  <a:lnTo>
                    <a:pt x="69976" y="3301"/>
                  </a:lnTo>
                  <a:close/>
                </a:path>
                <a:path w="210820" h="14604">
                  <a:moveTo>
                    <a:pt x="75564" y="3047"/>
                  </a:moveTo>
                  <a:lnTo>
                    <a:pt x="73405" y="3047"/>
                  </a:lnTo>
                  <a:lnTo>
                    <a:pt x="72516" y="3428"/>
                  </a:lnTo>
                  <a:lnTo>
                    <a:pt x="71754" y="4190"/>
                  </a:lnTo>
                  <a:lnTo>
                    <a:pt x="70992" y="5079"/>
                  </a:lnTo>
                  <a:lnTo>
                    <a:pt x="70834" y="9270"/>
                  </a:lnTo>
                  <a:lnTo>
                    <a:pt x="70992" y="9905"/>
                  </a:lnTo>
                  <a:lnTo>
                    <a:pt x="72516" y="11429"/>
                  </a:lnTo>
                  <a:lnTo>
                    <a:pt x="73533" y="11810"/>
                  </a:lnTo>
                  <a:lnTo>
                    <a:pt x="75184" y="11810"/>
                  </a:lnTo>
                  <a:lnTo>
                    <a:pt x="75437" y="11683"/>
                  </a:lnTo>
                  <a:lnTo>
                    <a:pt x="75946" y="11683"/>
                  </a:lnTo>
                  <a:lnTo>
                    <a:pt x="76200" y="11556"/>
                  </a:lnTo>
                  <a:lnTo>
                    <a:pt x="76453" y="11556"/>
                  </a:lnTo>
                  <a:lnTo>
                    <a:pt x="76835" y="11429"/>
                  </a:lnTo>
                  <a:lnTo>
                    <a:pt x="77342" y="11175"/>
                  </a:lnTo>
                  <a:lnTo>
                    <a:pt x="77597" y="11175"/>
                  </a:lnTo>
                  <a:lnTo>
                    <a:pt x="77724" y="10540"/>
                  </a:lnTo>
                  <a:lnTo>
                    <a:pt x="74040" y="10540"/>
                  </a:lnTo>
                  <a:lnTo>
                    <a:pt x="73278" y="10286"/>
                  </a:lnTo>
                  <a:lnTo>
                    <a:pt x="72771" y="9778"/>
                  </a:lnTo>
                  <a:lnTo>
                    <a:pt x="72389" y="9270"/>
                  </a:lnTo>
                  <a:lnTo>
                    <a:pt x="72262" y="8889"/>
                  </a:lnTo>
                  <a:lnTo>
                    <a:pt x="72136" y="7492"/>
                  </a:lnTo>
                  <a:lnTo>
                    <a:pt x="77850" y="7492"/>
                  </a:lnTo>
                  <a:lnTo>
                    <a:pt x="77850" y="6476"/>
                  </a:lnTo>
                  <a:lnTo>
                    <a:pt x="72136" y="6476"/>
                  </a:lnTo>
                  <a:lnTo>
                    <a:pt x="72262" y="5587"/>
                  </a:lnTo>
                  <a:lnTo>
                    <a:pt x="72389" y="5333"/>
                  </a:lnTo>
                  <a:lnTo>
                    <a:pt x="72643" y="5079"/>
                  </a:lnTo>
                  <a:lnTo>
                    <a:pt x="72771" y="4825"/>
                  </a:lnTo>
                  <a:lnTo>
                    <a:pt x="73025" y="4571"/>
                  </a:lnTo>
                  <a:lnTo>
                    <a:pt x="73787" y="4190"/>
                  </a:lnTo>
                  <a:lnTo>
                    <a:pt x="77131" y="4190"/>
                  </a:lnTo>
                  <a:lnTo>
                    <a:pt x="76962" y="3936"/>
                  </a:lnTo>
                  <a:lnTo>
                    <a:pt x="76580" y="3682"/>
                  </a:lnTo>
                  <a:lnTo>
                    <a:pt x="76326" y="3428"/>
                  </a:lnTo>
                  <a:lnTo>
                    <a:pt x="75946" y="3301"/>
                  </a:lnTo>
                  <a:lnTo>
                    <a:pt x="75564" y="3047"/>
                  </a:lnTo>
                  <a:close/>
                </a:path>
                <a:path w="210820" h="14604">
                  <a:moveTo>
                    <a:pt x="77724" y="9524"/>
                  </a:moveTo>
                  <a:lnTo>
                    <a:pt x="77342" y="9778"/>
                  </a:lnTo>
                  <a:lnTo>
                    <a:pt x="76962" y="9905"/>
                  </a:lnTo>
                  <a:lnTo>
                    <a:pt x="76073" y="10413"/>
                  </a:lnTo>
                  <a:lnTo>
                    <a:pt x="75691" y="10413"/>
                  </a:lnTo>
                  <a:lnTo>
                    <a:pt x="75437" y="10540"/>
                  </a:lnTo>
                  <a:lnTo>
                    <a:pt x="77724" y="10540"/>
                  </a:lnTo>
                  <a:lnTo>
                    <a:pt x="77724" y="9524"/>
                  </a:lnTo>
                  <a:close/>
                </a:path>
                <a:path w="210820" h="14604">
                  <a:moveTo>
                    <a:pt x="77131" y="4190"/>
                  </a:moveTo>
                  <a:lnTo>
                    <a:pt x="75184" y="4190"/>
                  </a:lnTo>
                  <a:lnTo>
                    <a:pt x="75691" y="4444"/>
                  </a:lnTo>
                  <a:lnTo>
                    <a:pt x="76200" y="4952"/>
                  </a:lnTo>
                  <a:lnTo>
                    <a:pt x="76326" y="5206"/>
                  </a:lnTo>
                  <a:lnTo>
                    <a:pt x="76453" y="6476"/>
                  </a:lnTo>
                  <a:lnTo>
                    <a:pt x="77850" y="6476"/>
                  </a:lnTo>
                  <a:lnTo>
                    <a:pt x="77724" y="5587"/>
                  </a:lnTo>
                  <a:lnTo>
                    <a:pt x="77597" y="5079"/>
                  </a:lnTo>
                  <a:lnTo>
                    <a:pt x="77470" y="4698"/>
                  </a:lnTo>
                  <a:lnTo>
                    <a:pt x="77131" y="4190"/>
                  </a:lnTo>
                  <a:close/>
                </a:path>
                <a:path w="210820" h="14604">
                  <a:moveTo>
                    <a:pt x="88137" y="3047"/>
                  </a:moveTo>
                  <a:lnTo>
                    <a:pt x="87122" y="3047"/>
                  </a:lnTo>
                  <a:lnTo>
                    <a:pt x="86105" y="3301"/>
                  </a:lnTo>
                  <a:lnTo>
                    <a:pt x="85598" y="3555"/>
                  </a:lnTo>
                  <a:lnTo>
                    <a:pt x="85216" y="3809"/>
                  </a:lnTo>
                  <a:lnTo>
                    <a:pt x="84962" y="4190"/>
                  </a:lnTo>
                  <a:lnTo>
                    <a:pt x="84582" y="4571"/>
                  </a:lnTo>
                  <a:lnTo>
                    <a:pt x="84327" y="4952"/>
                  </a:lnTo>
                  <a:lnTo>
                    <a:pt x="84200" y="5587"/>
                  </a:lnTo>
                  <a:lnTo>
                    <a:pt x="83947" y="6095"/>
                  </a:lnTo>
                  <a:lnTo>
                    <a:pt x="84962" y="10667"/>
                  </a:lnTo>
                  <a:lnTo>
                    <a:pt x="85216" y="11048"/>
                  </a:lnTo>
                  <a:lnTo>
                    <a:pt x="85725" y="11302"/>
                  </a:lnTo>
                  <a:lnTo>
                    <a:pt x="86105" y="11429"/>
                  </a:lnTo>
                  <a:lnTo>
                    <a:pt x="86613" y="11683"/>
                  </a:lnTo>
                  <a:lnTo>
                    <a:pt x="87122" y="11810"/>
                  </a:lnTo>
                  <a:lnTo>
                    <a:pt x="88011" y="11810"/>
                  </a:lnTo>
                  <a:lnTo>
                    <a:pt x="88264" y="11683"/>
                  </a:lnTo>
                  <a:lnTo>
                    <a:pt x="88646" y="11683"/>
                  </a:lnTo>
                  <a:lnTo>
                    <a:pt x="88900" y="11556"/>
                  </a:lnTo>
                  <a:lnTo>
                    <a:pt x="89153" y="11556"/>
                  </a:lnTo>
                  <a:lnTo>
                    <a:pt x="89408" y="11429"/>
                  </a:lnTo>
                  <a:lnTo>
                    <a:pt x="89915" y="11175"/>
                  </a:lnTo>
                  <a:lnTo>
                    <a:pt x="90170" y="11048"/>
                  </a:lnTo>
                  <a:lnTo>
                    <a:pt x="90170" y="10540"/>
                  </a:lnTo>
                  <a:lnTo>
                    <a:pt x="86995" y="10540"/>
                  </a:lnTo>
                  <a:lnTo>
                    <a:pt x="86360" y="10286"/>
                  </a:lnTo>
                  <a:lnTo>
                    <a:pt x="85978" y="9651"/>
                  </a:lnTo>
                  <a:lnTo>
                    <a:pt x="85471" y="9143"/>
                  </a:lnTo>
                  <a:lnTo>
                    <a:pt x="85343" y="8381"/>
                  </a:lnTo>
                  <a:lnTo>
                    <a:pt x="85398" y="6095"/>
                  </a:lnTo>
                  <a:lnTo>
                    <a:pt x="85471" y="5587"/>
                  </a:lnTo>
                  <a:lnTo>
                    <a:pt x="85978" y="5079"/>
                  </a:lnTo>
                  <a:lnTo>
                    <a:pt x="86360" y="4571"/>
                  </a:lnTo>
                  <a:lnTo>
                    <a:pt x="86995" y="4317"/>
                  </a:lnTo>
                  <a:lnTo>
                    <a:pt x="90170" y="4317"/>
                  </a:lnTo>
                  <a:lnTo>
                    <a:pt x="90170" y="3682"/>
                  </a:lnTo>
                  <a:lnTo>
                    <a:pt x="88646" y="3174"/>
                  </a:lnTo>
                  <a:lnTo>
                    <a:pt x="88137" y="3047"/>
                  </a:lnTo>
                  <a:close/>
                </a:path>
                <a:path w="210820" h="14604">
                  <a:moveTo>
                    <a:pt x="90170" y="9524"/>
                  </a:moveTo>
                  <a:lnTo>
                    <a:pt x="90042" y="9524"/>
                  </a:lnTo>
                  <a:lnTo>
                    <a:pt x="89788" y="9778"/>
                  </a:lnTo>
                  <a:lnTo>
                    <a:pt x="89026" y="10286"/>
                  </a:lnTo>
                  <a:lnTo>
                    <a:pt x="88646" y="10413"/>
                  </a:lnTo>
                  <a:lnTo>
                    <a:pt x="88137" y="10540"/>
                  </a:lnTo>
                  <a:lnTo>
                    <a:pt x="90170" y="10540"/>
                  </a:lnTo>
                  <a:lnTo>
                    <a:pt x="90170" y="9524"/>
                  </a:lnTo>
                  <a:close/>
                </a:path>
                <a:path w="210820" h="14604">
                  <a:moveTo>
                    <a:pt x="90170" y="4317"/>
                  </a:moveTo>
                  <a:lnTo>
                    <a:pt x="88137" y="4317"/>
                  </a:lnTo>
                  <a:lnTo>
                    <a:pt x="88518" y="4444"/>
                  </a:lnTo>
                  <a:lnTo>
                    <a:pt x="88773" y="4444"/>
                  </a:lnTo>
                  <a:lnTo>
                    <a:pt x="88900" y="4571"/>
                  </a:lnTo>
                  <a:lnTo>
                    <a:pt x="89153" y="4698"/>
                  </a:lnTo>
                  <a:lnTo>
                    <a:pt x="89408" y="4698"/>
                  </a:lnTo>
                  <a:lnTo>
                    <a:pt x="89662" y="4952"/>
                  </a:lnTo>
                  <a:lnTo>
                    <a:pt x="89915" y="5079"/>
                  </a:lnTo>
                  <a:lnTo>
                    <a:pt x="90170" y="5206"/>
                  </a:lnTo>
                  <a:lnTo>
                    <a:pt x="90170" y="4317"/>
                  </a:lnTo>
                  <a:close/>
                </a:path>
                <a:path w="210820" h="14604">
                  <a:moveTo>
                    <a:pt x="97324" y="4317"/>
                  </a:moveTo>
                  <a:lnTo>
                    <a:pt x="95376" y="4317"/>
                  </a:lnTo>
                  <a:lnTo>
                    <a:pt x="95758" y="4571"/>
                  </a:lnTo>
                  <a:lnTo>
                    <a:pt x="96012" y="4825"/>
                  </a:lnTo>
                  <a:lnTo>
                    <a:pt x="96138" y="5079"/>
                  </a:lnTo>
                  <a:lnTo>
                    <a:pt x="96265" y="6095"/>
                  </a:lnTo>
                  <a:lnTo>
                    <a:pt x="95630" y="6095"/>
                  </a:lnTo>
                  <a:lnTo>
                    <a:pt x="94868" y="6222"/>
                  </a:lnTo>
                  <a:lnTo>
                    <a:pt x="94234" y="6222"/>
                  </a:lnTo>
                  <a:lnTo>
                    <a:pt x="93599" y="6349"/>
                  </a:lnTo>
                  <a:lnTo>
                    <a:pt x="93090" y="6476"/>
                  </a:lnTo>
                  <a:lnTo>
                    <a:pt x="92075" y="6984"/>
                  </a:lnTo>
                  <a:lnTo>
                    <a:pt x="91693" y="7238"/>
                  </a:lnTo>
                  <a:lnTo>
                    <a:pt x="91439" y="7746"/>
                  </a:lnTo>
                  <a:lnTo>
                    <a:pt x="91186" y="8127"/>
                  </a:lnTo>
                  <a:lnTo>
                    <a:pt x="91186" y="9905"/>
                  </a:lnTo>
                  <a:lnTo>
                    <a:pt x="91312" y="10159"/>
                  </a:lnTo>
                  <a:lnTo>
                    <a:pt x="91439" y="10540"/>
                  </a:lnTo>
                  <a:lnTo>
                    <a:pt x="91566" y="10794"/>
                  </a:lnTo>
                  <a:lnTo>
                    <a:pt x="92075" y="11302"/>
                  </a:lnTo>
                  <a:lnTo>
                    <a:pt x="92583" y="11556"/>
                  </a:lnTo>
                  <a:lnTo>
                    <a:pt x="92963" y="11683"/>
                  </a:lnTo>
                  <a:lnTo>
                    <a:pt x="93217" y="11810"/>
                  </a:lnTo>
                  <a:lnTo>
                    <a:pt x="94361" y="11810"/>
                  </a:lnTo>
                  <a:lnTo>
                    <a:pt x="94614" y="11683"/>
                  </a:lnTo>
                  <a:lnTo>
                    <a:pt x="95503" y="11302"/>
                  </a:lnTo>
                  <a:lnTo>
                    <a:pt x="95630" y="11175"/>
                  </a:lnTo>
                  <a:lnTo>
                    <a:pt x="95885" y="11048"/>
                  </a:lnTo>
                  <a:lnTo>
                    <a:pt x="96265" y="10667"/>
                  </a:lnTo>
                  <a:lnTo>
                    <a:pt x="97662" y="10667"/>
                  </a:lnTo>
                  <a:lnTo>
                    <a:pt x="93599" y="10540"/>
                  </a:lnTo>
                  <a:lnTo>
                    <a:pt x="93217" y="10413"/>
                  </a:lnTo>
                  <a:lnTo>
                    <a:pt x="92710" y="9905"/>
                  </a:lnTo>
                  <a:lnTo>
                    <a:pt x="92583" y="8254"/>
                  </a:lnTo>
                  <a:lnTo>
                    <a:pt x="92837" y="8127"/>
                  </a:lnTo>
                  <a:lnTo>
                    <a:pt x="93090" y="7873"/>
                  </a:lnTo>
                  <a:lnTo>
                    <a:pt x="93472" y="7619"/>
                  </a:lnTo>
                  <a:lnTo>
                    <a:pt x="93852" y="7492"/>
                  </a:lnTo>
                  <a:lnTo>
                    <a:pt x="94107" y="7492"/>
                  </a:lnTo>
                  <a:lnTo>
                    <a:pt x="94487" y="7365"/>
                  </a:lnTo>
                  <a:lnTo>
                    <a:pt x="94996" y="7365"/>
                  </a:lnTo>
                  <a:lnTo>
                    <a:pt x="95503" y="7238"/>
                  </a:lnTo>
                  <a:lnTo>
                    <a:pt x="97662" y="7238"/>
                  </a:lnTo>
                  <a:lnTo>
                    <a:pt x="97578" y="4825"/>
                  </a:lnTo>
                  <a:lnTo>
                    <a:pt x="97366" y="4444"/>
                  </a:lnTo>
                  <a:close/>
                </a:path>
                <a:path w="210820" h="14604">
                  <a:moveTo>
                    <a:pt x="97662" y="10667"/>
                  </a:moveTo>
                  <a:lnTo>
                    <a:pt x="96265" y="10667"/>
                  </a:lnTo>
                  <a:lnTo>
                    <a:pt x="96265" y="11556"/>
                  </a:lnTo>
                  <a:lnTo>
                    <a:pt x="97662" y="11556"/>
                  </a:lnTo>
                  <a:lnTo>
                    <a:pt x="97662" y="10667"/>
                  </a:lnTo>
                  <a:close/>
                </a:path>
                <a:path w="210820" h="14604">
                  <a:moveTo>
                    <a:pt x="97662" y="7238"/>
                  </a:moveTo>
                  <a:lnTo>
                    <a:pt x="96265" y="7238"/>
                  </a:lnTo>
                  <a:lnTo>
                    <a:pt x="96265" y="9524"/>
                  </a:lnTo>
                  <a:lnTo>
                    <a:pt x="96012" y="9778"/>
                  </a:lnTo>
                  <a:lnTo>
                    <a:pt x="95630" y="10032"/>
                  </a:lnTo>
                  <a:lnTo>
                    <a:pt x="95250" y="10159"/>
                  </a:lnTo>
                  <a:lnTo>
                    <a:pt x="94996" y="10413"/>
                  </a:lnTo>
                  <a:lnTo>
                    <a:pt x="94487" y="10540"/>
                  </a:lnTo>
                  <a:lnTo>
                    <a:pt x="97662" y="10540"/>
                  </a:lnTo>
                  <a:lnTo>
                    <a:pt x="97662" y="7238"/>
                  </a:lnTo>
                  <a:close/>
                </a:path>
                <a:path w="210820" h="14604">
                  <a:moveTo>
                    <a:pt x="95376" y="3047"/>
                  </a:moveTo>
                  <a:lnTo>
                    <a:pt x="93345" y="3047"/>
                  </a:lnTo>
                  <a:lnTo>
                    <a:pt x="92328" y="3301"/>
                  </a:lnTo>
                  <a:lnTo>
                    <a:pt x="92075" y="3301"/>
                  </a:lnTo>
                  <a:lnTo>
                    <a:pt x="91821" y="3428"/>
                  </a:lnTo>
                  <a:lnTo>
                    <a:pt x="91821" y="4825"/>
                  </a:lnTo>
                  <a:lnTo>
                    <a:pt x="92328" y="4698"/>
                  </a:lnTo>
                  <a:lnTo>
                    <a:pt x="93090" y="4444"/>
                  </a:lnTo>
                  <a:lnTo>
                    <a:pt x="93599" y="4317"/>
                  </a:lnTo>
                  <a:lnTo>
                    <a:pt x="97324" y="4317"/>
                  </a:lnTo>
                  <a:lnTo>
                    <a:pt x="97154" y="3936"/>
                  </a:lnTo>
                  <a:lnTo>
                    <a:pt x="96774" y="3682"/>
                  </a:lnTo>
                  <a:lnTo>
                    <a:pt x="96520" y="3428"/>
                  </a:lnTo>
                  <a:lnTo>
                    <a:pt x="95376" y="3047"/>
                  </a:lnTo>
                  <a:close/>
                </a:path>
                <a:path w="210820" h="14604">
                  <a:moveTo>
                    <a:pt x="101346" y="3301"/>
                  </a:moveTo>
                  <a:lnTo>
                    <a:pt x="99949" y="3301"/>
                  </a:lnTo>
                  <a:lnTo>
                    <a:pt x="99949" y="11556"/>
                  </a:lnTo>
                  <a:lnTo>
                    <a:pt x="101346" y="11556"/>
                  </a:lnTo>
                  <a:lnTo>
                    <a:pt x="101473" y="5206"/>
                  </a:lnTo>
                  <a:lnTo>
                    <a:pt x="102362" y="4571"/>
                  </a:lnTo>
                  <a:lnTo>
                    <a:pt x="103124" y="4317"/>
                  </a:lnTo>
                  <a:lnTo>
                    <a:pt x="106172" y="4317"/>
                  </a:lnTo>
                  <a:lnTo>
                    <a:pt x="101346" y="4190"/>
                  </a:lnTo>
                  <a:lnTo>
                    <a:pt x="101346" y="3301"/>
                  </a:lnTo>
                  <a:close/>
                </a:path>
                <a:path w="210820" h="14604">
                  <a:moveTo>
                    <a:pt x="106172" y="4317"/>
                  </a:moveTo>
                  <a:lnTo>
                    <a:pt x="103759" y="4317"/>
                  </a:lnTo>
                  <a:lnTo>
                    <a:pt x="104139" y="4444"/>
                  </a:lnTo>
                  <a:lnTo>
                    <a:pt x="104521" y="4571"/>
                  </a:lnTo>
                  <a:lnTo>
                    <a:pt x="104648" y="4825"/>
                  </a:lnTo>
                  <a:lnTo>
                    <a:pt x="104775" y="4952"/>
                  </a:lnTo>
                  <a:lnTo>
                    <a:pt x="104901" y="5206"/>
                  </a:lnTo>
                  <a:lnTo>
                    <a:pt x="105028" y="11556"/>
                  </a:lnTo>
                  <a:lnTo>
                    <a:pt x="106425" y="11556"/>
                  </a:lnTo>
                  <a:lnTo>
                    <a:pt x="106317" y="4825"/>
                  </a:lnTo>
                  <a:lnTo>
                    <a:pt x="106172" y="4317"/>
                  </a:lnTo>
                  <a:close/>
                </a:path>
                <a:path w="210820" h="14604">
                  <a:moveTo>
                    <a:pt x="104648" y="3047"/>
                  </a:moveTo>
                  <a:lnTo>
                    <a:pt x="103377" y="3047"/>
                  </a:lnTo>
                  <a:lnTo>
                    <a:pt x="102997" y="3174"/>
                  </a:lnTo>
                  <a:lnTo>
                    <a:pt x="102488" y="3301"/>
                  </a:lnTo>
                  <a:lnTo>
                    <a:pt x="101726" y="3809"/>
                  </a:lnTo>
                  <a:lnTo>
                    <a:pt x="101346" y="4190"/>
                  </a:lnTo>
                  <a:lnTo>
                    <a:pt x="106076" y="4190"/>
                  </a:lnTo>
                  <a:lnTo>
                    <a:pt x="105790" y="3809"/>
                  </a:lnTo>
                  <a:lnTo>
                    <a:pt x="105283" y="3301"/>
                  </a:lnTo>
                  <a:lnTo>
                    <a:pt x="104648" y="3047"/>
                  </a:lnTo>
                  <a:close/>
                </a:path>
                <a:path w="210820" h="14604">
                  <a:moveTo>
                    <a:pt x="110109" y="0"/>
                  </a:moveTo>
                  <a:lnTo>
                    <a:pt x="108458" y="0"/>
                  </a:lnTo>
                  <a:lnTo>
                    <a:pt x="108712" y="4317"/>
                  </a:lnTo>
                  <a:lnTo>
                    <a:pt x="109727" y="4317"/>
                  </a:lnTo>
                  <a:lnTo>
                    <a:pt x="110109" y="0"/>
                  </a:lnTo>
                  <a:close/>
                </a:path>
                <a:path w="210820" h="14604">
                  <a:moveTo>
                    <a:pt x="113411" y="4444"/>
                  </a:moveTo>
                  <a:lnTo>
                    <a:pt x="112013" y="4444"/>
                  </a:lnTo>
                  <a:lnTo>
                    <a:pt x="112140" y="10286"/>
                  </a:lnTo>
                  <a:lnTo>
                    <a:pt x="112267" y="10667"/>
                  </a:lnTo>
                  <a:lnTo>
                    <a:pt x="113157" y="11556"/>
                  </a:lnTo>
                  <a:lnTo>
                    <a:pt x="113664" y="11683"/>
                  </a:lnTo>
                  <a:lnTo>
                    <a:pt x="115442" y="11683"/>
                  </a:lnTo>
                  <a:lnTo>
                    <a:pt x="115824" y="11556"/>
                  </a:lnTo>
                  <a:lnTo>
                    <a:pt x="116077" y="11429"/>
                  </a:lnTo>
                  <a:lnTo>
                    <a:pt x="116077" y="10540"/>
                  </a:lnTo>
                  <a:lnTo>
                    <a:pt x="114553" y="10540"/>
                  </a:lnTo>
                  <a:lnTo>
                    <a:pt x="114300" y="10413"/>
                  </a:lnTo>
                  <a:lnTo>
                    <a:pt x="114046" y="10413"/>
                  </a:lnTo>
                  <a:lnTo>
                    <a:pt x="113918" y="10286"/>
                  </a:lnTo>
                  <a:lnTo>
                    <a:pt x="113664" y="10159"/>
                  </a:lnTo>
                  <a:lnTo>
                    <a:pt x="113537" y="9524"/>
                  </a:lnTo>
                  <a:lnTo>
                    <a:pt x="113411" y="4444"/>
                  </a:lnTo>
                  <a:close/>
                </a:path>
                <a:path w="210820" h="14604">
                  <a:moveTo>
                    <a:pt x="116077" y="10286"/>
                  </a:moveTo>
                  <a:lnTo>
                    <a:pt x="115697" y="10286"/>
                  </a:lnTo>
                  <a:lnTo>
                    <a:pt x="115442" y="10413"/>
                  </a:lnTo>
                  <a:lnTo>
                    <a:pt x="115062" y="10540"/>
                  </a:lnTo>
                  <a:lnTo>
                    <a:pt x="116077" y="10540"/>
                  </a:lnTo>
                  <a:lnTo>
                    <a:pt x="116077" y="10286"/>
                  </a:lnTo>
                  <a:close/>
                </a:path>
                <a:path w="210820" h="14604">
                  <a:moveTo>
                    <a:pt x="116077" y="3301"/>
                  </a:moveTo>
                  <a:lnTo>
                    <a:pt x="111125" y="3301"/>
                  </a:lnTo>
                  <a:lnTo>
                    <a:pt x="111125" y="4444"/>
                  </a:lnTo>
                  <a:lnTo>
                    <a:pt x="116077" y="4444"/>
                  </a:lnTo>
                  <a:lnTo>
                    <a:pt x="116077" y="3301"/>
                  </a:lnTo>
                  <a:close/>
                </a:path>
                <a:path w="210820" h="14604">
                  <a:moveTo>
                    <a:pt x="113411" y="888"/>
                  </a:moveTo>
                  <a:lnTo>
                    <a:pt x="112013" y="888"/>
                  </a:lnTo>
                  <a:lnTo>
                    <a:pt x="112013" y="3301"/>
                  </a:lnTo>
                  <a:lnTo>
                    <a:pt x="113411" y="3301"/>
                  </a:lnTo>
                  <a:lnTo>
                    <a:pt x="113411" y="888"/>
                  </a:lnTo>
                  <a:close/>
                </a:path>
                <a:path w="210820" h="14604">
                  <a:moveTo>
                    <a:pt x="127595" y="11175"/>
                  </a:moveTo>
                  <a:lnTo>
                    <a:pt x="123571" y="11175"/>
                  </a:lnTo>
                  <a:lnTo>
                    <a:pt x="123825" y="11302"/>
                  </a:lnTo>
                  <a:lnTo>
                    <a:pt x="124205" y="11556"/>
                  </a:lnTo>
                  <a:lnTo>
                    <a:pt x="124460" y="11683"/>
                  </a:lnTo>
                  <a:lnTo>
                    <a:pt x="124840" y="11683"/>
                  </a:lnTo>
                  <a:lnTo>
                    <a:pt x="125222" y="11810"/>
                  </a:lnTo>
                  <a:lnTo>
                    <a:pt x="126618" y="11810"/>
                  </a:lnTo>
                  <a:lnTo>
                    <a:pt x="127380" y="11429"/>
                  </a:lnTo>
                  <a:lnTo>
                    <a:pt x="127595" y="11175"/>
                  </a:lnTo>
                  <a:close/>
                </a:path>
                <a:path w="210820" h="14604">
                  <a:moveTo>
                    <a:pt x="123571" y="0"/>
                  </a:moveTo>
                  <a:lnTo>
                    <a:pt x="122174" y="0"/>
                  </a:lnTo>
                  <a:lnTo>
                    <a:pt x="122174" y="11556"/>
                  </a:lnTo>
                  <a:lnTo>
                    <a:pt x="123443" y="11556"/>
                  </a:lnTo>
                  <a:lnTo>
                    <a:pt x="123571" y="11175"/>
                  </a:lnTo>
                  <a:lnTo>
                    <a:pt x="127595" y="11175"/>
                  </a:lnTo>
                  <a:lnTo>
                    <a:pt x="128133" y="10540"/>
                  </a:lnTo>
                  <a:lnTo>
                    <a:pt x="124713" y="10540"/>
                  </a:lnTo>
                  <a:lnTo>
                    <a:pt x="124460" y="10413"/>
                  </a:lnTo>
                  <a:lnTo>
                    <a:pt x="124205" y="10413"/>
                  </a:lnTo>
                  <a:lnTo>
                    <a:pt x="123825" y="10286"/>
                  </a:lnTo>
                  <a:lnTo>
                    <a:pt x="123571" y="10032"/>
                  </a:lnTo>
                  <a:lnTo>
                    <a:pt x="123571" y="5333"/>
                  </a:lnTo>
                  <a:lnTo>
                    <a:pt x="123825" y="5079"/>
                  </a:lnTo>
                  <a:lnTo>
                    <a:pt x="124587" y="4571"/>
                  </a:lnTo>
                  <a:lnTo>
                    <a:pt x="125349" y="4317"/>
                  </a:lnTo>
                  <a:lnTo>
                    <a:pt x="128354" y="4317"/>
                  </a:lnTo>
                  <a:lnTo>
                    <a:pt x="128185" y="4063"/>
                  </a:lnTo>
                  <a:lnTo>
                    <a:pt x="123571" y="4063"/>
                  </a:lnTo>
                  <a:lnTo>
                    <a:pt x="123571" y="0"/>
                  </a:lnTo>
                  <a:close/>
                </a:path>
                <a:path w="210820" h="14604">
                  <a:moveTo>
                    <a:pt x="128354" y="4317"/>
                  </a:moveTo>
                  <a:lnTo>
                    <a:pt x="126364" y="4317"/>
                  </a:lnTo>
                  <a:lnTo>
                    <a:pt x="126873" y="4571"/>
                  </a:lnTo>
                  <a:lnTo>
                    <a:pt x="127253" y="5079"/>
                  </a:lnTo>
                  <a:lnTo>
                    <a:pt x="127508" y="5587"/>
                  </a:lnTo>
                  <a:lnTo>
                    <a:pt x="127592" y="8635"/>
                  </a:lnTo>
                  <a:lnTo>
                    <a:pt x="127380" y="9270"/>
                  </a:lnTo>
                  <a:lnTo>
                    <a:pt x="126618" y="10286"/>
                  </a:lnTo>
                  <a:lnTo>
                    <a:pt x="126111" y="10540"/>
                  </a:lnTo>
                  <a:lnTo>
                    <a:pt x="128133" y="10540"/>
                  </a:lnTo>
                  <a:lnTo>
                    <a:pt x="128777" y="9778"/>
                  </a:lnTo>
                  <a:lnTo>
                    <a:pt x="129032" y="8635"/>
                  </a:lnTo>
                  <a:lnTo>
                    <a:pt x="128936" y="5587"/>
                  </a:lnTo>
                  <a:lnTo>
                    <a:pt x="128777" y="4952"/>
                  </a:lnTo>
                  <a:lnTo>
                    <a:pt x="128354" y="4317"/>
                  </a:lnTo>
                  <a:close/>
                </a:path>
                <a:path w="210820" h="14604">
                  <a:moveTo>
                    <a:pt x="127000" y="3047"/>
                  </a:moveTo>
                  <a:lnTo>
                    <a:pt x="125602" y="3047"/>
                  </a:lnTo>
                  <a:lnTo>
                    <a:pt x="125095" y="3174"/>
                  </a:lnTo>
                  <a:lnTo>
                    <a:pt x="124713" y="3301"/>
                  </a:lnTo>
                  <a:lnTo>
                    <a:pt x="124205" y="3555"/>
                  </a:lnTo>
                  <a:lnTo>
                    <a:pt x="123825" y="3809"/>
                  </a:lnTo>
                  <a:lnTo>
                    <a:pt x="123571" y="4063"/>
                  </a:lnTo>
                  <a:lnTo>
                    <a:pt x="128185" y="4063"/>
                  </a:lnTo>
                  <a:lnTo>
                    <a:pt x="127762" y="3428"/>
                  </a:lnTo>
                  <a:lnTo>
                    <a:pt x="127000" y="3047"/>
                  </a:lnTo>
                  <a:close/>
                </a:path>
                <a:path w="210820" h="14604">
                  <a:moveTo>
                    <a:pt x="135000" y="3047"/>
                  </a:moveTo>
                  <a:lnTo>
                    <a:pt x="132968" y="3047"/>
                  </a:lnTo>
                  <a:lnTo>
                    <a:pt x="131952" y="3428"/>
                  </a:lnTo>
                  <a:lnTo>
                    <a:pt x="130555" y="5079"/>
                  </a:lnTo>
                  <a:lnTo>
                    <a:pt x="130270" y="5841"/>
                  </a:lnTo>
                  <a:lnTo>
                    <a:pt x="130175" y="8889"/>
                  </a:lnTo>
                  <a:lnTo>
                    <a:pt x="130555" y="9905"/>
                  </a:lnTo>
                  <a:lnTo>
                    <a:pt x="132079" y="11429"/>
                  </a:lnTo>
                  <a:lnTo>
                    <a:pt x="133096" y="11810"/>
                  </a:lnTo>
                  <a:lnTo>
                    <a:pt x="134747" y="11810"/>
                  </a:lnTo>
                  <a:lnTo>
                    <a:pt x="135000" y="11683"/>
                  </a:lnTo>
                  <a:lnTo>
                    <a:pt x="135509" y="11683"/>
                  </a:lnTo>
                  <a:lnTo>
                    <a:pt x="135762" y="11556"/>
                  </a:lnTo>
                  <a:lnTo>
                    <a:pt x="136016" y="11556"/>
                  </a:lnTo>
                  <a:lnTo>
                    <a:pt x="136398" y="11429"/>
                  </a:lnTo>
                  <a:lnTo>
                    <a:pt x="136905" y="11175"/>
                  </a:lnTo>
                  <a:lnTo>
                    <a:pt x="137033" y="11175"/>
                  </a:lnTo>
                  <a:lnTo>
                    <a:pt x="137287" y="11048"/>
                  </a:lnTo>
                  <a:lnTo>
                    <a:pt x="137287" y="10540"/>
                  </a:lnTo>
                  <a:lnTo>
                    <a:pt x="133476" y="10540"/>
                  </a:lnTo>
                  <a:lnTo>
                    <a:pt x="132841" y="10286"/>
                  </a:lnTo>
                  <a:lnTo>
                    <a:pt x="131825" y="9270"/>
                  </a:lnTo>
                  <a:lnTo>
                    <a:pt x="131699" y="7492"/>
                  </a:lnTo>
                  <a:lnTo>
                    <a:pt x="137413" y="7492"/>
                  </a:lnTo>
                  <a:lnTo>
                    <a:pt x="137413" y="6476"/>
                  </a:lnTo>
                  <a:lnTo>
                    <a:pt x="131699" y="6476"/>
                  </a:lnTo>
                  <a:lnTo>
                    <a:pt x="131699" y="5841"/>
                  </a:lnTo>
                  <a:lnTo>
                    <a:pt x="132079" y="5079"/>
                  </a:lnTo>
                  <a:lnTo>
                    <a:pt x="132714" y="4444"/>
                  </a:lnTo>
                  <a:lnTo>
                    <a:pt x="133096" y="4317"/>
                  </a:lnTo>
                  <a:lnTo>
                    <a:pt x="133350" y="4190"/>
                  </a:lnTo>
                  <a:lnTo>
                    <a:pt x="136694" y="4190"/>
                  </a:lnTo>
                  <a:lnTo>
                    <a:pt x="136525" y="3936"/>
                  </a:lnTo>
                  <a:lnTo>
                    <a:pt x="136143" y="3682"/>
                  </a:lnTo>
                  <a:lnTo>
                    <a:pt x="135889" y="3428"/>
                  </a:lnTo>
                  <a:lnTo>
                    <a:pt x="135382" y="3301"/>
                  </a:lnTo>
                  <a:lnTo>
                    <a:pt x="135000" y="3047"/>
                  </a:lnTo>
                  <a:close/>
                </a:path>
                <a:path w="210820" h="14604">
                  <a:moveTo>
                    <a:pt x="137287" y="9524"/>
                  </a:moveTo>
                  <a:lnTo>
                    <a:pt x="136905" y="9778"/>
                  </a:lnTo>
                  <a:lnTo>
                    <a:pt x="136525" y="9905"/>
                  </a:lnTo>
                  <a:lnTo>
                    <a:pt x="135636" y="10413"/>
                  </a:lnTo>
                  <a:lnTo>
                    <a:pt x="135254" y="10413"/>
                  </a:lnTo>
                  <a:lnTo>
                    <a:pt x="135000" y="10540"/>
                  </a:lnTo>
                  <a:lnTo>
                    <a:pt x="137287" y="10540"/>
                  </a:lnTo>
                  <a:lnTo>
                    <a:pt x="137287" y="9524"/>
                  </a:lnTo>
                  <a:close/>
                </a:path>
                <a:path w="210820" h="14604">
                  <a:moveTo>
                    <a:pt x="136694" y="4190"/>
                  </a:moveTo>
                  <a:lnTo>
                    <a:pt x="134620" y="4190"/>
                  </a:lnTo>
                  <a:lnTo>
                    <a:pt x="135382" y="4571"/>
                  </a:lnTo>
                  <a:lnTo>
                    <a:pt x="135509" y="4825"/>
                  </a:lnTo>
                  <a:lnTo>
                    <a:pt x="135762" y="4952"/>
                  </a:lnTo>
                  <a:lnTo>
                    <a:pt x="135889" y="5206"/>
                  </a:lnTo>
                  <a:lnTo>
                    <a:pt x="136016" y="6476"/>
                  </a:lnTo>
                  <a:lnTo>
                    <a:pt x="137413" y="6476"/>
                  </a:lnTo>
                  <a:lnTo>
                    <a:pt x="137350" y="5841"/>
                  </a:lnTo>
                  <a:lnTo>
                    <a:pt x="137160" y="5079"/>
                  </a:lnTo>
                  <a:lnTo>
                    <a:pt x="137033" y="4698"/>
                  </a:lnTo>
                  <a:lnTo>
                    <a:pt x="136694" y="4190"/>
                  </a:lnTo>
                  <a:close/>
                </a:path>
                <a:path w="210820" h="14604">
                  <a:moveTo>
                    <a:pt x="147700" y="3047"/>
                  </a:moveTo>
                  <a:lnTo>
                    <a:pt x="146430" y="3047"/>
                  </a:lnTo>
                  <a:lnTo>
                    <a:pt x="145923" y="3174"/>
                  </a:lnTo>
                  <a:lnTo>
                    <a:pt x="143510" y="8762"/>
                  </a:lnTo>
                  <a:lnTo>
                    <a:pt x="143738" y="9778"/>
                  </a:lnTo>
                  <a:lnTo>
                    <a:pt x="146050" y="11810"/>
                  </a:lnTo>
                  <a:lnTo>
                    <a:pt x="147065" y="11810"/>
                  </a:lnTo>
                  <a:lnTo>
                    <a:pt x="147192" y="11683"/>
                  </a:lnTo>
                  <a:lnTo>
                    <a:pt x="147447" y="11683"/>
                  </a:lnTo>
                  <a:lnTo>
                    <a:pt x="147827" y="11556"/>
                  </a:lnTo>
                  <a:lnTo>
                    <a:pt x="148082" y="11429"/>
                  </a:lnTo>
                  <a:lnTo>
                    <a:pt x="148336" y="11175"/>
                  </a:lnTo>
                  <a:lnTo>
                    <a:pt x="148589" y="11048"/>
                  </a:lnTo>
                  <a:lnTo>
                    <a:pt x="148971" y="10667"/>
                  </a:lnTo>
                  <a:lnTo>
                    <a:pt x="150367" y="10667"/>
                  </a:lnTo>
                  <a:lnTo>
                    <a:pt x="150367" y="10413"/>
                  </a:lnTo>
                  <a:lnTo>
                    <a:pt x="146050" y="10413"/>
                  </a:lnTo>
                  <a:lnTo>
                    <a:pt x="145668" y="10159"/>
                  </a:lnTo>
                  <a:lnTo>
                    <a:pt x="145287" y="9651"/>
                  </a:lnTo>
                  <a:lnTo>
                    <a:pt x="145034" y="9143"/>
                  </a:lnTo>
                  <a:lnTo>
                    <a:pt x="144779" y="8381"/>
                  </a:lnTo>
                  <a:lnTo>
                    <a:pt x="144888" y="6095"/>
                  </a:lnTo>
                  <a:lnTo>
                    <a:pt x="145034" y="5587"/>
                  </a:lnTo>
                  <a:lnTo>
                    <a:pt x="145796" y="4571"/>
                  </a:lnTo>
                  <a:lnTo>
                    <a:pt x="146430" y="4317"/>
                  </a:lnTo>
                  <a:lnTo>
                    <a:pt x="150367" y="4317"/>
                  </a:lnTo>
                  <a:lnTo>
                    <a:pt x="150367" y="3555"/>
                  </a:lnTo>
                  <a:lnTo>
                    <a:pt x="148971" y="3555"/>
                  </a:lnTo>
                  <a:lnTo>
                    <a:pt x="148589" y="3428"/>
                  </a:lnTo>
                  <a:lnTo>
                    <a:pt x="148336" y="3301"/>
                  </a:lnTo>
                  <a:lnTo>
                    <a:pt x="147954" y="3174"/>
                  </a:lnTo>
                  <a:lnTo>
                    <a:pt x="147700" y="3047"/>
                  </a:lnTo>
                  <a:close/>
                </a:path>
                <a:path w="210820" h="14604">
                  <a:moveTo>
                    <a:pt x="150367" y="10667"/>
                  </a:moveTo>
                  <a:lnTo>
                    <a:pt x="148971" y="10667"/>
                  </a:lnTo>
                  <a:lnTo>
                    <a:pt x="148971" y="11556"/>
                  </a:lnTo>
                  <a:lnTo>
                    <a:pt x="150367" y="11556"/>
                  </a:lnTo>
                  <a:lnTo>
                    <a:pt x="150367" y="10667"/>
                  </a:lnTo>
                  <a:close/>
                </a:path>
                <a:path w="210820" h="14604">
                  <a:moveTo>
                    <a:pt x="150367" y="4317"/>
                  </a:moveTo>
                  <a:lnTo>
                    <a:pt x="147700" y="4317"/>
                  </a:lnTo>
                  <a:lnTo>
                    <a:pt x="148082" y="4444"/>
                  </a:lnTo>
                  <a:lnTo>
                    <a:pt x="148336" y="4444"/>
                  </a:lnTo>
                  <a:lnTo>
                    <a:pt x="148589" y="4571"/>
                  </a:lnTo>
                  <a:lnTo>
                    <a:pt x="148971" y="4698"/>
                  </a:lnTo>
                  <a:lnTo>
                    <a:pt x="148971" y="9524"/>
                  </a:lnTo>
                  <a:lnTo>
                    <a:pt x="148589" y="9778"/>
                  </a:lnTo>
                  <a:lnTo>
                    <a:pt x="148336" y="10032"/>
                  </a:lnTo>
                  <a:lnTo>
                    <a:pt x="147954" y="10159"/>
                  </a:lnTo>
                  <a:lnTo>
                    <a:pt x="147574" y="10413"/>
                  </a:lnTo>
                  <a:lnTo>
                    <a:pt x="150367" y="10413"/>
                  </a:lnTo>
                  <a:lnTo>
                    <a:pt x="150367" y="4317"/>
                  </a:lnTo>
                  <a:close/>
                </a:path>
                <a:path w="210820" h="14604">
                  <a:moveTo>
                    <a:pt x="150367" y="0"/>
                  </a:moveTo>
                  <a:lnTo>
                    <a:pt x="148971" y="0"/>
                  </a:lnTo>
                  <a:lnTo>
                    <a:pt x="148971" y="3555"/>
                  </a:lnTo>
                  <a:lnTo>
                    <a:pt x="150367" y="3555"/>
                  </a:lnTo>
                  <a:lnTo>
                    <a:pt x="150367" y="0"/>
                  </a:lnTo>
                  <a:close/>
                </a:path>
                <a:path w="210820" h="14604">
                  <a:moveTo>
                    <a:pt x="154050" y="3301"/>
                  </a:moveTo>
                  <a:lnTo>
                    <a:pt x="152653" y="3301"/>
                  </a:lnTo>
                  <a:lnTo>
                    <a:pt x="152653" y="11556"/>
                  </a:lnTo>
                  <a:lnTo>
                    <a:pt x="154050" y="11556"/>
                  </a:lnTo>
                  <a:lnTo>
                    <a:pt x="154050" y="3301"/>
                  </a:lnTo>
                  <a:close/>
                </a:path>
                <a:path w="210820" h="14604">
                  <a:moveTo>
                    <a:pt x="154177" y="380"/>
                  </a:moveTo>
                  <a:lnTo>
                    <a:pt x="152526" y="380"/>
                  </a:lnTo>
                  <a:lnTo>
                    <a:pt x="152526" y="1904"/>
                  </a:lnTo>
                  <a:lnTo>
                    <a:pt x="154177" y="1904"/>
                  </a:lnTo>
                  <a:lnTo>
                    <a:pt x="154177" y="380"/>
                  </a:lnTo>
                  <a:close/>
                </a:path>
                <a:path w="210820" h="14604">
                  <a:moveTo>
                    <a:pt x="155828" y="9524"/>
                  </a:moveTo>
                  <a:lnTo>
                    <a:pt x="155701" y="11048"/>
                  </a:lnTo>
                  <a:lnTo>
                    <a:pt x="156083" y="11175"/>
                  </a:lnTo>
                  <a:lnTo>
                    <a:pt x="156463" y="11429"/>
                  </a:lnTo>
                  <a:lnTo>
                    <a:pt x="156972" y="11556"/>
                  </a:lnTo>
                  <a:lnTo>
                    <a:pt x="157352" y="11683"/>
                  </a:lnTo>
                  <a:lnTo>
                    <a:pt x="157861" y="11810"/>
                  </a:lnTo>
                  <a:lnTo>
                    <a:pt x="159003" y="11810"/>
                  </a:lnTo>
                  <a:lnTo>
                    <a:pt x="159512" y="11683"/>
                  </a:lnTo>
                  <a:lnTo>
                    <a:pt x="160274" y="11429"/>
                  </a:lnTo>
                  <a:lnTo>
                    <a:pt x="160527" y="11302"/>
                  </a:lnTo>
                  <a:lnTo>
                    <a:pt x="160909" y="11048"/>
                  </a:lnTo>
                  <a:lnTo>
                    <a:pt x="161416" y="10540"/>
                  </a:lnTo>
                  <a:lnTo>
                    <a:pt x="157861" y="10540"/>
                  </a:lnTo>
                  <a:lnTo>
                    <a:pt x="157607" y="10413"/>
                  </a:lnTo>
                  <a:lnTo>
                    <a:pt x="157352" y="10413"/>
                  </a:lnTo>
                  <a:lnTo>
                    <a:pt x="156337" y="9905"/>
                  </a:lnTo>
                  <a:lnTo>
                    <a:pt x="156083" y="9651"/>
                  </a:lnTo>
                  <a:lnTo>
                    <a:pt x="155955" y="9651"/>
                  </a:lnTo>
                  <a:close/>
                </a:path>
                <a:path w="210820" h="14604">
                  <a:moveTo>
                    <a:pt x="159765" y="3047"/>
                  </a:moveTo>
                  <a:lnTo>
                    <a:pt x="157861" y="3047"/>
                  </a:lnTo>
                  <a:lnTo>
                    <a:pt x="157099" y="3301"/>
                  </a:lnTo>
                  <a:lnTo>
                    <a:pt x="156590" y="3809"/>
                  </a:lnTo>
                  <a:lnTo>
                    <a:pt x="156083" y="4190"/>
                  </a:lnTo>
                  <a:lnTo>
                    <a:pt x="155930" y="4444"/>
                  </a:lnTo>
                  <a:lnTo>
                    <a:pt x="155828" y="6603"/>
                  </a:lnTo>
                  <a:lnTo>
                    <a:pt x="156210" y="6984"/>
                  </a:lnTo>
                  <a:lnTo>
                    <a:pt x="156463" y="7365"/>
                  </a:lnTo>
                  <a:lnTo>
                    <a:pt x="156972" y="7619"/>
                  </a:lnTo>
                  <a:lnTo>
                    <a:pt x="157607" y="7873"/>
                  </a:lnTo>
                  <a:lnTo>
                    <a:pt x="157861" y="7873"/>
                  </a:lnTo>
                  <a:lnTo>
                    <a:pt x="158114" y="8000"/>
                  </a:lnTo>
                  <a:lnTo>
                    <a:pt x="158368" y="8000"/>
                  </a:lnTo>
                  <a:lnTo>
                    <a:pt x="158623" y="8127"/>
                  </a:lnTo>
                  <a:lnTo>
                    <a:pt x="159003" y="8127"/>
                  </a:lnTo>
                  <a:lnTo>
                    <a:pt x="159512" y="8254"/>
                  </a:lnTo>
                  <a:lnTo>
                    <a:pt x="159892" y="8381"/>
                  </a:lnTo>
                  <a:lnTo>
                    <a:pt x="160020" y="8635"/>
                  </a:lnTo>
                  <a:lnTo>
                    <a:pt x="160147" y="9905"/>
                  </a:lnTo>
                  <a:lnTo>
                    <a:pt x="160020" y="10159"/>
                  </a:lnTo>
                  <a:lnTo>
                    <a:pt x="159765" y="10286"/>
                  </a:lnTo>
                  <a:lnTo>
                    <a:pt x="159512" y="10413"/>
                  </a:lnTo>
                  <a:lnTo>
                    <a:pt x="159258" y="10540"/>
                  </a:lnTo>
                  <a:lnTo>
                    <a:pt x="161416" y="10540"/>
                  </a:lnTo>
                  <a:lnTo>
                    <a:pt x="161543" y="10159"/>
                  </a:lnTo>
                  <a:lnTo>
                    <a:pt x="161607" y="10032"/>
                  </a:lnTo>
                  <a:lnTo>
                    <a:pt x="159892" y="6984"/>
                  </a:lnTo>
                  <a:lnTo>
                    <a:pt x="159638" y="6857"/>
                  </a:lnTo>
                  <a:lnTo>
                    <a:pt x="159258" y="6857"/>
                  </a:lnTo>
                  <a:lnTo>
                    <a:pt x="159003" y="6730"/>
                  </a:lnTo>
                  <a:lnTo>
                    <a:pt x="158750" y="6730"/>
                  </a:lnTo>
                  <a:lnTo>
                    <a:pt x="158368" y="6603"/>
                  </a:lnTo>
                  <a:lnTo>
                    <a:pt x="157607" y="6349"/>
                  </a:lnTo>
                  <a:lnTo>
                    <a:pt x="157352" y="6095"/>
                  </a:lnTo>
                  <a:lnTo>
                    <a:pt x="157352" y="4698"/>
                  </a:lnTo>
                  <a:lnTo>
                    <a:pt x="157607" y="4571"/>
                  </a:lnTo>
                  <a:lnTo>
                    <a:pt x="157987" y="4317"/>
                  </a:lnTo>
                  <a:lnTo>
                    <a:pt x="158368" y="4190"/>
                  </a:lnTo>
                  <a:lnTo>
                    <a:pt x="161416" y="4190"/>
                  </a:lnTo>
                  <a:lnTo>
                    <a:pt x="161416" y="3682"/>
                  </a:lnTo>
                  <a:lnTo>
                    <a:pt x="161036" y="3428"/>
                  </a:lnTo>
                  <a:lnTo>
                    <a:pt x="160274" y="3174"/>
                  </a:lnTo>
                  <a:lnTo>
                    <a:pt x="159765" y="3047"/>
                  </a:lnTo>
                  <a:close/>
                </a:path>
                <a:path w="210820" h="14604">
                  <a:moveTo>
                    <a:pt x="161416" y="4190"/>
                  </a:moveTo>
                  <a:lnTo>
                    <a:pt x="159258" y="4190"/>
                  </a:lnTo>
                  <a:lnTo>
                    <a:pt x="159765" y="4317"/>
                  </a:lnTo>
                  <a:lnTo>
                    <a:pt x="160147" y="4444"/>
                  </a:lnTo>
                  <a:lnTo>
                    <a:pt x="160527" y="4698"/>
                  </a:lnTo>
                  <a:lnTo>
                    <a:pt x="161036" y="4825"/>
                  </a:lnTo>
                  <a:lnTo>
                    <a:pt x="161289" y="5206"/>
                  </a:lnTo>
                  <a:lnTo>
                    <a:pt x="161416" y="4190"/>
                  </a:lnTo>
                  <a:close/>
                </a:path>
                <a:path w="210820" h="14604">
                  <a:moveTo>
                    <a:pt x="164591" y="3301"/>
                  </a:moveTo>
                  <a:lnTo>
                    <a:pt x="163195" y="3301"/>
                  </a:lnTo>
                  <a:lnTo>
                    <a:pt x="163195" y="14604"/>
                  </a:lnTo>
                  <a:lnTo>
                    <a:pt x="164591" y="14604"/>
                  </a:lnTo>
                  <a:lnTo>
                    <a:pt x="164591" y="11175"/>
                  </a:lnTo>
                  <a:lnTo>
                    <a:pt x="168636" y="11175"/>
                  </a:lnTo>
                  <a:lnTo>
                    <a:pt x="169281" y="10413"/>
                  </a:lnTo>
                  <a:lnTo>
                    <a:pt x="165608" y="10413"/>
                  </a:lnTo>
                  <a:lnTo>
                    <a:pt x="165353" y="10286"/>
                  </a:lnTo>
                  <a:lnTo>
                    <a:pt x="164591" y="10032"/>
                  </a:lnTo>
                  <a:lnTo>
                    <a:pt x="164591" y="5333"/>
                  </a:lnTo>
                  <a:lnTo>
                    <a:pt x="165735" y="4571"/>
                  </a:lnTo>
                  <a:lnTo>
                    <a:pt x="165988" y="4444"/>
                  </a:lnTo>
                  <a:lnTo>
                    <a:pt x="166370" y="4317"/>
                  </a:lnTo>
                  <a:lnTo>
                    <a:pt x="169502" y="4317"/>
                  </a:lnTo>
                  <a:lnTo>
                    <a:pt x="169333" y="4063"/>
                  </a:lnTo>
                  <a:lnTo>
                    <a:pt x="164591" y="4063"/>
                  </a:lnTo>
                  <a:lnTo>
                    <a:pt x="164591" y="3301"/>
                  </a:lnTo>
                  <a:close/>
                </a:path>
                <a:path w="210820" h="14604">
                  <a:moveTo>
                    <a:pt x="168636" y="11175"/>
                  </a:moveTo>
                  <a:lnTo>
                    <a:pt x="164591" y="11175"/>
                  </a:lnTo>
                  <a:lnTo>
                    <a:pt x="164973" y="11302"/>
                  </a:lnTo>
                  <a:lnTo>
                    <a:pt x="165226" y="11429"/>
                  </a:lnTo>
                  <a:lnTo>
                    <a:pt x="165608" y="11556"/>
                  </a:lnTo>
                  <a:lnTo>
                    <a:pt x="165862" y="11683"/>
                  </a:lnTo>
                  <a:lnTo>
                    <a:pt x="167766" y="11683"/>
                  </a:lnTo>
                  <a:lnTo>
                    <a:pt x="168528" y="11302"/>
                  </a:lnTo>
                  <a:lnTo>
                    <a:pt x="168636" y="11175"/>
                  </a:lnTo>
                  <a:close/>
                </a:path>
                <a:path w="210820" h="14604">
                  <a:moveTo>
                    <a:pt x="169502" y="4317"/>
                  </a:moveTo>
                  <a:lnTo>
                    <a:pt x="167512" y="4317"/>
                  </a:lnTo>
                  <a:lnTo>
                    <a:pt x="168021" y="4571"/>
                  </a:lnTo>
                  <a:lnTo>
                    <a:pt x="168275" y="5079"/>
                  </a:lnTo>
                  <a:lnTo>
                    <a:pt x="168655" y="5714"/>
                  </a:lnTo>
                  <a:lnTo>
                    <a:pt x="168698" y="8635"/>
                  </a:lnTo>
                  <a:lnTo>
                    <a:pt x="168528" y="9143"/>
                  </a:lnTo>
                  <a:lnTo>
                    <a:pt x="167766" y="10159"/>
                  </a:lnTo>
                  <a:lnTo>
                    <a:pt x="167132" y="10413"/>
                  </a:lnTo>
                  <a:lnTo>
                    <a:pt x="169281" y="10413"/>
                  </a:lnTo>
                  <a:lnTo>
                    <a:pt x="169925" y="9651"/>
                  </a:lnTo>
                  <a:lnTo>
                    <a:pt x="170052" y="9143"/>
                  </a:lnTo>
                  <a:lnTo>
                    <a:pt x="169925" y="4952"/>
                  </a:lnTo>
                  <a:lnTo>
                    <a:pt x="169502" y="4317"/>
                  </a:lnTo>
                  <a:close/>
                </a:path>
                <a:path w="210820" h="14604">
                  <a:moveTo>
                    <a:pt x="168148" y="3047"/>
                  </a:moveTo>
                  <a:lnTo>
                    <a:pt x="166624" y="3047"/>
                  </a:lnTo>
                  <a:lnTo>
                    <a:pt x="166242" y="3174"/>
                  </a:lnTo>
                  <a:lnTo>
                    <a:pt x="165735" y="3301"/>
                  </a:lnTo>
                  <a:lnTo>
                    <a:pt x="164591" y="4063"/>
                  </a:lnTo>
                  <a:lnTo>
                    <a:pt x="169333" y="4063"/>
                  </a:lnTo>
                  <a:lnTo>
                    <a:pt x="168910" y="3428"/>
                  </a:lnTo>
                  <a:lnTo>
                    <a:pt x="168148" y="3047"/>
                  </a:lnTo>
                  <a:close/>
                </a:path>
                <a:path w="210820" h="14604">
                  <a:moveTo>
                    <a:pt x="173354" y="0"/>
                  </a:moveTo>
                  <a:lnTo>
                    <a:pt x="171958" y="0"/>
                  </a:lnTo>
                  <a:lnTo>
                    <a:pt x="171958" y="11556"/>
                  </a:lnTo>
                  <a:lnTo>
                    <a:pt x="173354" y="11556"/>
                  </a:lnTo>
                  <a:lnTo>
                    <a:pt x="173354" y="0"/>
                  </a:lnTo>
                  <a:close/>
                </a:path>
                <a:path w="210820" h="14604">
                  <a:moveTo>
                    <a:pt x="181186" y="4317"/>
                  </a:moveTo>
                  <a:lnTo>
                    <a:pt x="179197" y="4317"/>
                  </a:lnTo>
                  <a:lnTo>
                    <a:pt x="179450" y="4444"/>
                  </a:lnTo>
                  <a:lnTo>
                    <a:pt x="179832" y="4825"/>
                  </a:lnTo>
                  <a:lnTo>
                    <a:pt x="179959" y="5079"/>
                  </a:lnTo>
                  <a:lnTo>
                    <a:pt x="180086" y="6095"/>
                  </a:lnTo>
                  <a:lnTo>
                    <a:pt x="179450" y="6095"/>
                  </a:lnTo>
                  <a:lnTo>
                    <a:pt x="178688" y="6222"/>
                  </a:lnTo>
                  <a:lnTo>
                    <a:pt x="178053" y="6222"/>
                  </a:lnTo>
                  <a:lnTo>
                    <a:pt x="177418" y="6349"/>
                  </a:lnTo>
                  <a:lnTo>
                    <a:pt x="176911" y="6476"/>
                  </a:lnTo>
                  <a:lnTo>
                    <a:pt x="175895" y="6984"/>
                  </a:lnTo>
                  <a:lnTo>
                    <a:pt x="175513" y="7238"/>
                  </a:lnTo>
                  <a:lnTo>
                    <a:pt x="175260" y="7746"/>
                  </a:lnTo>
                  <a:lnTo>
                    <a:pt x="175005" y="8127"/>
                  </a:lnTo>
                  <a:lnTo>
                    <a:pt x="174963" y="9778"/>
                  </a:lnTo>
                  <a:lnTo>
                    <a:pt x="175133" y="10159"/>
                  </a:lnTo>
                  <a:lnTo>
                    <a:pt x="175260" y="10540"/>
                  </a:lnTo>
                  <a:lnTo>
                    <a:pt x="175387" y="10794"/>
                  </a:lnTo>
                  <a:lnTo>
                    <a:pt x="175895" y="11302"/>
                  </a:lnTo>
                  <a:lnTo>
                    <a:pt x="176402" y="11556"/>
                  </a:lnTo>
                  <a:lnTo>
                    <a:pt x="176784" y="11683"/>
                  </a:lnTo>
                  <a:lnTo>
                    <a:pt x="177037" y="11810"/>
                  </a:lnTo>
                  <a:lnTo>
                    <a:pt x="178180" y="11810"/>
                  </a:lnTo>
                  <a:lnTo>
                    <a:pt x="178435" y="11683"/>
                  </a:lnTo>
                  <a:lnTo>
                    <a:pt x="178688" y="11683"/>
                  </a:lnTo>
                  <a:lnTo>
                    <a:pt x="179324" y="11302"/>
                  </a:lnTo>
                  <a:lnTo>
                    <a:pt x="179450" y="11175"/>
                  </a:lnTo>
                  <a:lnTo>
                    <a:pt x="179704" y="11048"/>
                  </a:lnTo>
                  <a:lnTo>
                    <a:pt x="180086" y="10667"/>
                  </a:lnTo>
                  <a:lnTo>
                    <a:pt x="181483" y="10667"/>
                  </a:lnTo>
                  <a:lnTo>
                    <a:pt x="177418" y="10540"/>
                  </a:lnTo>
                  <a:lnTo>
                    <a:pt x="177037" y="10413"/>
                  </a:lnTo>
                  <a:lnTo>
                    <a:pt x="176529" y="9905"/>
                  </a:lnTo>
                  <a:lnTo>
                    <a:pt x="176656" y="8127"/>
                  </a:lnTo>
                  <a:lnTo>
                    <a:pt x="176911" y="7873"/>
                  </a:lnTo>
                  <a:lnTo>
                    <a:pt x="177291" y="7619"/>
                  </a:lnTo>
                  <a:lnTo>
                    <a:pt x="177673" y="7492"/>
                  </a:lnTo>
                  <a:lnTo>
                    <a:pt x="177926" y="7492"/>
                  </a:lnTo>
                  <a:lnTo>
                    <a:pt x="178308" y="7365"/>
                  </a:lnTo>
                  <a:lnTo>
                    <a:pt x="178815" y="7365"/>
                  </a:lnTo>
                  <a:lnTo>
                    <a:pt x="179324" y="7238"/>
                  </a:lnTo>
                  <a:lnTo>
                    <a:pt x="181483" y="7238"/>
                  </a:lnTo>
                  <a:lnTo>
                    <a:pt x="181398" y="4698"/>
                  </a:lnTo>
                  <a:lnTo>
                    <a:pt x="181186" y="4317"/>
                  </a:lnTo>
                  <a:close/>
                </a:path>
                <a:path w="210820" h="14604">
                  <a:moveTo>
                    <a:pt x="181483" y="10667"/>
                  </a:moveTo>
                  <a:lnTo>
                    <a:pt x="180086" y="10667"/>
                  </a:lnTo>
                  <a:lnTo>
                    <a:pt x="180086" y="11556"/>
                  </a:lnTo>
                  <a:lnTo>
                    <a:pt x="181483" y="11556"/>
                  </a:lnTo>
                  <a:lnTo>
                    <a:pt x="181483" y="10667"/>
                  </a:lnTo>
                  <a:close/>
                </a:path>
                <a:path w="210820" h="14604">
                  <a:moveTo>
                    <a:pt x="181483" y="7238"/>
                  </a:moveTo>
                  <a:lnTo>
                    <a:pt x="180086" y="7238"/>
                  </a:lnTo>
                  <a:lnTo>
                    <a:pt x="180086" y="9524"/>
                  </a:lnTo>
                  <a:lnTo>
                    <a:pt x="179832" y="9778"/>
                  </a:lnTo>
                  <a:lnTo>
                    <a:pt x="179450" y="10032"/>
                  </a:lnTo>
                  <a:lnTo>
                    <a:pt x="179070" y="10159"/>
                  </a:lnTo>
                  <a:lnTo>
                    <a:pt x="178815" y="10413"/>
                  </a:lnTo>
                  <a:lnTo>
                    <a:pt x="178308" y="10540"/>
                  </a:lnTo>
                  <a:lnTo>
                    <a:pt x="181483" y="10540"/>
                  </a:lnTo>
                  <a:lnTo>
                    <a:pt x="181483" y="7238"/>
                  </a:lnTo>
                  <a:close/>
                </a:path>
                <a:path w="210820" h="14604">
                  <a:moveTo>
                    <a:pt x="179197" y="3047"/>
                  </a:moveTo>
                  <a:lnTo>
                    <a:pt x="177164" y="3047"/>
                  </a:lnTo>
                  <a:lnTo>
                    <a:pt x="176149" y="3301"/>
                  </a:lnTo>
                  <a:lnTo>
                    <a:pt x="175895" y="3301"/>
                  </a:lnTo>
                  <a:lnTo>
                    <a:pt x="175640" y="3428"/>
                  </a:lnTo>
                  <a:lnTo>
                    <a:pt x="175640" y="4825"/>
                  </a:lnTo>
                  <a:lnTo>
                    <a:pt x="176149" y="4698"/>
                  </a:lnTo>
                  <a:lnTo>
                    <a:pt x="176529" y="4571"/>
                  </a:lnTo>
                  <a:lnTo>
                    <a:pt x="177037" y="4444"/>
                  </a:lnTo>
                  <a:lnTo>
                    <a:pt x="177418" y="4317"/>
                  </a:lnTo>
                  <a:lnTo>
                    <a:pt x="181186" y="4317"/>
                  </a:lnTo>
                  <a:lnTo>
                    <a:pt x="180975" y="3936"/>
                  </a:lnTo>
                  <a:lnTo>
                    <a:pt x="180593" y="3682"/>
                  </a:lnTo>
                  <a:lnTo>
                    <a:pt x="180339" y="3428"/>
                  </a:lnTo>
                  <a:lnTo>
                    <a:pt x="179197" y="3047"/>
                  </a:lnTo>
                  <a:close/>
                </a:path>
                <a:path w="210820" h="14604">
                  <a:moveTo>
                    <a:pt x="184276" y="3301"/>
                  </a:moveTo>
                  <a:lnTo>
                    <a:pt x="182752" y="3301"/>
                  </a:lnTo>
                  <a:lnTo>
                    <a:pt x="185800" y="11175"/>
                  </a:lnTo>
                  <a:lnTo>
                    <a:pt x="184276" y="14604"/>
                  </a:lnTo>
                  <a:lnTo>
                    <a:pt x="185800" y="14604"/>
                  </a:lnTo>
                  <a:lnTo>
                    <a:pt x="187848" y="9397"/>
                  </a:lnTo>
                  <a:lnTo>
                    <a:pt x="186562" y="9397"/>
                  </a:lnTo>
                  <a:lnTo>
                    <a:pt x="184276" y="3301"/>
                  </a:lnTo>
                  <a:close/>
                </a:path>
                <a:path w="210820" h="14604">
                  <a:moveTo>
                    <a:pt x="190246" y="3301"/>
                  </a:moveTo>
                  <a:lnTo>
                    <a:pt x="188849" y="3301"/>
                  </a:lnTo>
                  <a:lnTo>
                    <a:pt x="186562" y="9397"/>
                  </a:lnTo>
                  <a:lnTo>
                    <a:pt x="187848" y="9397"/>
                  </a:lnTo>
                  <a:lnTo>
                    <a:pt x="190246" y="3301"/>
                  </a:lnTo>
                  <a:close/>
                </a:path>
                <a:path w="210820" h="14604">
                  <a:moveTo>
                    <a:pt x="195834" y="3047"/>
                  </a:moveTo>
                  <a:lnTo>
                    <a:pt x="193675" y="3047"/>
                  </a:lnTo>
                  <a:lnTo>
                    <a:pt x="192786" y="3428"/>
                  </a:lnTo>
                  <a:lnTo>
                    <a:pt x="192024" y="4190"/>
                  </a:lnTo>
                  <a:lnTo>
                    <a:pt x="191388" y="5079"/>
                  </a:lnTo>
                  <a:lnTo>
                    <a:pt x="191103" y="5841"/>
                  </a:lnTo>
                  <a:lnTo>
                    <a:pt x="191008" y="8889"/>
                  </a:lnTo>
                  <a:lnTo>
                    <a:pt x="191388" y="9905"/>
                  </a:lnTo>
                  <a:lnTo>
                    <a:pt x="192024" y="10667"/>
                  </a:lnTo>
                  <a:lnTo>
                    <a:pt x="192786" y="11429"/>
                  </a:lnTo>
                  <a:lnTo>
                    <a:pt x="193801" y="11810"/>
                  </a:lnTo>
                  <a:lnTo>
                    <a:pt x="195452" y="11810"/>
                  </a:lnTo>
                  <a:lnTo>
                    <a:pt x="195834" y="11683"/>
                  </a:lnTo>
                  <a:lnTo>
                    <a:pt x="196214" y="11683"/>
                  </a:lnTo>
                  <a:lnTo>
                    <a:pt x="196468" y="11556"/>
                  </a:lnTo>
                  <a:lnTo>
                    <a:pt x="196723" y="11556"/>
                  </a:lnTo>
                  <a:lnTo>
                    <a:pt x="196976" y="11429"/>
                  </a:lnTo>
                  <a:lnTo>
                    <a:pt x="197612" y="11175"/>
                  </a:lnTo>
                  <a:lnTo>
                    <a:pt x="197865" y="11175"/>
                  </a:lnTo>
                  <a:lnTo>
                    <a:pt x="197992" y="10540"/>
                  </a:lnTo>
                  <a:lnTo>
                    <a:pt x="194310" y="10540"/>
                  </a:lnTo>
                  <a:lnTo>
                    <a:pt x="193548" y="10286"/>
                  </a:lnTo>
                  <a:lnTo>
                    <a:pt x="193166" y="9778"/>
                  </a:lnTo>
                  <a:lnTo>
                    <a:pt x="192659" y="9270"/>
                  </a:lnTo>
                  <a:lnTo>
                    <a:pt x="192404" y="8508"/>
                  </a:lnTo>
                  <a:lnTo>
                    <a:pt x="192404" y="7492"/>
                  </a:lnTo>
                  <a:lnTo>
                    <a:pt x="198120" y="7492"/>
                  </a:lnTo>
                  <a:lnTo>
                    <a:pt x="198120" y="6476"/>
                  </a:lnTo>
                  <a:lnTo>
                    <a:pt x="192404" y="6476"/>
                  </a:lnTo>
                  <a:lnTo>
                    <a:pt x="192531" y="5841"/>
                  </a:lnTo>
                  <a:lnTo>
                    <a:pt x="192659" y="5587"/>
                  </a:lnTo>
                  <a:lnTo>
                    <a:pt x="192786" y="5206"/>
                  </a:lnTo>
                  <a:lnTo>
                    <a:pt x="193039" y="4825"/>
                  </a:lnTo>
                  <a:lnTo>
                    <a:pt x="193293" y="4571"/>
                  </a:lnTo>
                  <a:lnTo>
                    <a:pt x="194055" y="4190"/>
                  </a:lnTo>
                  <a:lnTo>
                    <a:pt x="197400" y="4190"/>
                  </a:lnTo>
                  <a:lnTo>
                    <a:pt x="197230" y="3936"/>
                  </a:lnTo>
                  <a:lnTo>
                    <a:pt x="196976" y="3682"/>
                  </a:lnTo>
                  <a:lnTo>
                    <a:pt x="196596" y="3428"/>
                  </a:lnTo>
                  <a:lnTo>
                    <a:pt x="196214" y="3301"/>
                  </a:lnTo>
                  <a:lnTo>
                    <a:pt x="195834" y="3047"/>
                  </a:lnTo>
                  <a:close/>
                </a:path>
                <a:path w="210820" h="14604">
                  <a:moveTo>
                    <a:pt x="197992" y="9524"/>
                  </a:moveTo>
                  <a:lnTo>
                    <a:pt x="197612" y="9778"/>
                  </a:lnTo>
                  <a:lnTo>
                    <a:pt x="197358" y="9905"/>
                  </a:lnTo>
                  <a:lnTo>
                    <a:pt x="196341" y="10413"/>
                  </a:lnTo>
                  <a:lnTo>
                    <a:pt x="196087" y="10413"/>
                  </a:lnTo>
                  <a:lnTo>
                    <a:pt x="195707" y="10540"/>
                  </a:lnTo>
                  <a:lnTo>
                    <a:pt x="197992" y="10540"/>
                  </a:lnTo>
                  <a:lnTo>
                    <a:pt x="197992" y="9524"/>
                  </a:lnTo>
                  <a:close/>
                </a:path>
                <a:path w="210820" h="14604">
                  <a:moveTo>
                    <a:pt x="197400" y="4190"/>
                  </a:moveTo>
                  <a:lnTo>
                    <a:pt x="195452" y="4190"/>
                  </a:lnTo>
                  <a:lnTo>
                    <a:pt x="196214" y="4571"/>
                  </a:lnTo>
                  <a:lnTo>
                    <a:pt x="196341" y="4825"/>
                  </a:lnTo>
                  <a:lnTo>
                    <a:pt x="196468" y="4952"/>
                  </a:lnTo>
                  <a:lnTo>
                    <a:pt x="196596" y="5206"/>
                  </a:lnTo>
                  <a:lnTo>
                    <a:pt x="196850" y="6476"/>
                  </a:lnTo>
                  <a:lnTo>
                    <a:pt x="198120" y="6476"/>
                  </a:lnTo>
                  <a:lnTo>
                    <a:pt x="198056" y="5460"/>
                  </a:lnTo>
                  <a:lnTo>
                    <a:pt x="197865" y="5079"/>
                  </a:lnTo>
                  <a:lnTo>
                    <a:pt x="197738" y="4698"/>
                  </a:lnTo>
                  <a:lnTo>
                    <a:pt x="197400" y="4190"/>
                  </a:lnTo>
                  <a:close/>
                </a:path>
                <a:path w="210820" h="14604">
                  <a:moveTo>
                    <a:pt x="203580" y="3047"/>
                  </a:moveTo>
                  <a:lnTo>
                    <a:pt x="202311" y="3047"/>
                  </a:lnTo>
                  <a:lnTo>
                    <a:pt x="201802" y="3174"/>
                  </a:lnTo>
                  <a:lnTo>
                    <a:pt x="199262" y="8762"/>
                  </a:lnTo>
                  <a:lnTo>
                    <a:pt x="199453" y="9143"/>
                  </a:lnTo>
                  <a:lnTo>
                    <a:pt x="199567" y="9524"/>
                  </a:lnTo>
                  <a:lnTo>
                    <a:pt x="199686" y="10032"/>
                  </a:lnTo>
                  <a:lnTo>
                    <a:pt x="199771" y="10286"/>
                  </a:lnTo>
                  <a:lnTo>
                    <a:pt x="200151" y="10667"/>
                  </a:lnTo>
                  <a:lnTo>
                    <a:pt x="200405" y="11048"/>
                  </a:lnTo>
                  <a:lnTo>
                    <a:pt x="200660" y="11302"/>
                  </a:lnTo>
                  <a:lnTo>
                    <a:pt x="201040" y="11556"/>
                  </a:lnTo>
                  <a:lnTo>
                    <a:pt x="201422" y="11683"/>
                  </a:lnTo>
                  <a:lnTo>
                    <a:pt x="201929" y="11810"/>
                  </a:lnTo>
                  <a:lnTo>
                    <a:pt x="202818" y="11810"/>
                  </a:lnTo>
                  <a:lnTo>
                    <a:pt x="203073" y="11683"/>
                  </a:lnTo>
                  <a:lnTo>
                    <a:pt x="203326" y="11683"/>
                  </a:lnTo>
                  <a:lnTo>
                    <a:pt x="203708" y="11556"/>
                  </a:lnTo>
                  <a:lnTo>
                    <a:pt x="204088" y="11302"/>
                  </a:lnTo>
                  <a:lnTo>
                    <a:pt x="204342" y="11048"/>
                  </a:lnTo>
                  <a:lnTo>
                    <a:pt x="204597" y="10921"/>
                  </a:lnTo>
                  <a:lnTo>
                    <a:pt x="204850" y="10667"/>
                  </a:lnTo>
                  <a:lnTo>
                    <a:pt x="206248" y="10667"/>
                  </a:lnTo>
                  <a:lnTo>
                    <a:pt x="206248" y="10413"/>
                  </a:lnTo>
                  <a:lnTo>
                    <a:pt x="201929" y="10413"/>
                  </a:lnTo>
                  <a:lnTo>
                    <a:pt x="201422" y="10159"/>
                  </a:lnTo>
                  <a:lnTo>
                    <a:pt x="201167" y="9651"/>
                  </a:lnTo>
                  <a:lnTo>
                    <a:pt x="200787" y="9143"/>
                  </a:lnTo>
                  <a:lnTo>
                    <a:pt x="200768" y="6095"/>
                  </a:lnTo>
                  <a:lnTo>
                    <a:pt x="200913" y="5587"/>
                  </a:lnTo>
                  <a:lnTo>
                    <a:pt x="201675" y="4571"/>
                  </a:lnTo>
                  <a:lnTo>
                    <a:pt x="202311" y="4317"/>
                  </a:lnTo>
                  <a:lnTo>
                    <a:pt x="206248" y="4317"/>
                  </a:lnTo>
                  <a:lnTo>
                    <a:pt x="206248" y="3555"/>
                  </a:lnTo>
                  <a:lnTo>
                    <a:pt x="204850" y="3555"/>
                  </a:lnTo>
                  <a:lnTo>
                    <a:pt x="204088" y="3301"/>
                  </a:lnTo>
                  <a:lnTo>
                    <a:pt x="203580" y="3047"/>
                  </a:lnTo>
                  <a:close/>
                </a:path>
                <a:path w="210820" h="14604">
                  <a:moveTo>
                    <a:pt x="206248" y="10667"/>
                  </a:moveTo>
                  <a:lnTo>
                    <a:pt x="204850" y="10667"/>
                  </a:lnTo>
                  <a:lnTo>
                    <a:pt x="204850" y="11556"/>
                  </a:lnTo>
                  <a:lnTo>
                    <a:pt x="206248" y="11556"/>
                  </a:lnTo>
                  <a:lnTo>
                    <a:pt x="206248" y="10667"/>
                  </a:lnTo>
                  <a:close/>
                </a:path>
                <a:path w="210820" h="14604">
                  <a:moveTo>
                    <a:pt x="206248" y="4317"/>
                  </a:moveTo>
                  <a:lnTo>
                    <a:pt x="203580" y="4317"/>
                  </a:lnTo>
                  <a:lnTo>
                    <a:pt x="203835" y="4444"/>
                  </a:lnTo>
                  <a:lnTo>
                    <a:pt x="204088" y="4444"/>
                  </a:lnTo>
                  <a:lnTo>
                    <a:pt x="204850" y="4698"/>
                  </a:lnTo>
                  <a:lnTo>
                    <a:pt x="204850" y="9524"/>
                  </a:lnTo>
                  <a:lnTo>
                    <a:pt x="204088" y="10032"/>
                  </a:lnTo>
                  <a:lnTo>
                    <a:pt x="203708" y="10159"/>
                  </a:lnTo>
                  <a:lnTo>
                    <a:pt x="203326" y="10413"/>
                  </a:lnTo>
                  <a:lnTo>
                    <a:pt x="206248" y="10413"/>
                  </a:lnTo>
                  <a:lnTo>
                    <a:pt x="206248" y="4317"/>
                  </a:lnTo>
                  <a:close/>
                </a:path>
                <a:path w="210820" h="14604">
                  <a:moveTo>
                    <a:pt x="206248" y="0"/>
                  </a:moveTo>
                  <a:lnTo>
                    <a:pt x="204850" y="0"/>
                  </a:lnTo>
                  <a:lnTo>
                    <a:pt x="204850" y="3555"/>
                  </a:lnTo>
                  <a:lnTo>
                    <a:pt x="206248" y="3555"/>
                  </a:lnTo>
                  <a:lnTo>
                    <a:pt x="206248" y="0"/>
                  </a:lnTo>
                  <a:close/>
                </a:path>
                <a:path w="210820" h="14604">
                  <a:moveTo>
                    <a:pt x="210692" y="9397"/>
                  </a:moveTo>
                  <a:lnTo>
                    <a:pt x="208914" y="9397"/>
                  </a:lnTo>
                  <a:lnTo>
                    <a:pt x="208914" y="11556"/>
                  </a:lnTo>
                  <a:lnTo>
                    <a:pt x="210692" y="11556"/>
                  </a:lnTo>
                  <a:lnTo>
                    <a:pt x="210692" y="93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59985" y="4354830"/>
              <a:ext cx="288290" cy="502920"/>
            </a:xfrm>
            <a:custGeom>
              <a:avLst/>
              <a:gdLst/>
              <a:ahLst/>
              <a:cxnLst/>
              <a:rect l="l" t="t" r="r" b="b"/>
              <a:pathLst>
                <a:path w="288289" h="502920">
                  <a:moveTo>
                    <a:pt x="0" y="0"/>
                  </a:moveTo>
                  <a:lnTo>
                    <a:pt x="288036" y="0"/>
                  </a:lnTo>
                </a:path>
                <a:path w="288289" h="502920">
                  <a:moveTo>
                    <a:pt x="0" y="0"/>
                  </a:moveTo>
                  <a:lnTo>
                    <a:pt x="0" y="502920"/>
                  </a:lnTo>
                </a:path>
                <a:path w="288289" h="502920">
                  <a:moveTo>
                    <a:pt x="0" y="502920"/>
                  </a:moveTo>
                  <a:lnTo>
                    <a:pt x="288036" y="502920"/>
                  </a:lnTo>
                </a:path>
                <a:path w="288289" h="502920">
                  <a:moveTo>
                    <a:pt x="288036" y="502920"/>
                  </a:moveTo>
                  <a:lnTo>
                    <a:pt x="28803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69917" y="4370061"/>
              <a:ext cx="266700" cy="472440"/>
            </a:xfrm>
            <a:custGeom>
              <a:avLst/>
              <a:gdLst/>
              <a:ahLst/>
              <a:cxnLst/>
              <a:rect l="l" t="t" r="r" b="b"/>
              <a:pathLst>
                <a:path w="266700" h="472439">
                  <a:moveTo>
                    <a:pt x="266237" y="0"/>
                  </a:moveTo>
                  <a:lnTo>
                    <a:pt x="0" y="0"/>
                  </a:lnTo>
                  <a:lnTo>
                    <a:pt x="0" y="472018"/>
                  </a:lnTo>
                  <a:lnTo>
                    <a:pt x="266237" y="472018"/>
                  </a:lnTo>
                  <a:lnTo>
                    <a:pt x="2662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93957" y="4404299"/>
              <a:ext cx="113664" cy="403860"/>
            </a:xfrm>
            <a:custGeom>
              <a:avLst/>
              <a:gdLst/>
              <a:ahLst/>
              <a:cxnLst/>
              <a:rect l="l" t="t" r="r" b="b"/>
              <a:pathLst>
                <a:path w="113664" h="403860">
                  <a:moveTo>
                    <a:pt x="113558" y="0"/>
                  </a:moveTo>
                  <a:lnTo>
                    <a:pt x="0" y="0"/>
                  </a:lnTo>
                  <a:lnTo>
                    <a:pt x="0" y="403766"/>
                  </a:lnTo>
                  <a:lnTo>
                    <a:pt x="113558" y="403766"/>
                  </a:lnTo>
                  <a:lnTo>
                    <a:pt x="113558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657862" y="4745270"/>
              <a:ext cx="50165" cy="62230"/>
            </a:xfrm>
            <a:custGeom>
              <a:avLst/>
              <a:gdLst/>
              <a:ahLst/>
              <a:cxnLst/>
              <a:rect l="l" t="t" r="r" b="b"/>
              <a:pathLst>
                <a:path w="50164" h="62229">
                  <a:moveTo>
                    <a:pt x="49648" y="0"/>
                  </a:moveTo>
                  <a:lnTo>
                    <a:pt x="0" y="61697"/>
                  </a:lnTo>
                  <a:lnTo>
                    <a:pt x="18850" y="61697"/>
                  </a:lnTo>
                  <a:lnTo>
                    <a:pt x="49648" y="23706"/>
                  </a:lnTo>
                  <a:lnTo>
                    <a:pt x="49648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03909" y="4525644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70" h="30479">
                  <a:moveTo>
                    <a:pt x="26521" y="0"/>
                  </a:moveTo>
                  <a:lnTo>
                    <a:pt x="0" y="0"/>
                  </a:lnTo>
                  <a:lnTo>
                    <a:pt x="0" y="30088"/>
                  </a:lnTo>
                  <a:lnTo>
                    <a:pt x="26521" y="30088"/>
                  </a:lnTo>
                  <a:lnTo>
                    <a:pt x="26521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03909" y="4435483"/>
              <a:ext cx="26670" cy="90170"/>
            </a:xfrm>
            <a:custGeom>
              <a:avLst/>
              <a:gdLst/>
              <a:ahLst/>
              <a:cxnLst/>
              <a:rect l="l" t="t" r="r" b="b"/>
              <a:pathLst>
                <a:path w="26670" h="90170">
                  <a:moveTo>
                    <a:pt x="26521" y="0"/>
                  </a:moveTo>
                  <a:lnTo>
                    <a:pt x="0" y="0"/>
                  </a:lnTo>
                  <a:lnTo>
                    <a:pt x="0" y="90163"/>
                  </a:lnTo>
                  <a:lnTo>
                    <a:pt x="26521" y="90163"/>
                  </a:lnTo>
                  <a:lnTo>
                    <a:pt x="2652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82090" y="3234308"/>
              <a:ext cx="3563620" cy="1619885"/>
            </a:xfrm>
            <a:custGeom>
              <a:avLst/>
              <a:gdLst/>
              <a:ahLst/>
              <a:cxnLst/>
              <a:rect l="l" t="t" r="r" b="b"/>
              <a:pathLst>
                <a:path w="3563620" h="1619885">
                  <a:moveTo>
                    <a:pt x="1069619" y="326517"/>
                  </a:moveTo>
                  <a:lnTo>
                    <a:pt x="1060373" y="317881"/>
                  </a:lnTo>
                  <a:lnTo>
                    <a:pt x="1007389" y="268351"/>
                  </a:lnTo>
                  <a:lnTo>
                    <a:pt x="999363" y="295338"/>
                  </a:lnTo>
                  <a:lnTo>
                    <a:pt x="5638" y="0"/>
                  </a:lnTo>
                  <a:lnTo>
                    <a:pt x="0" y="19050"/>
                  </a:lnTo>
                  <a:lnTo>
                    <a:pt x="993724" y="314286"/>
                  </a:lnTo>
                  <a:lnTo>
                    <a:pt x="985672" y="341376"/>
                  </a:lnTo>
                  <a:lnTo>
                    <a:pt x="1069619" y="326517"/>
                  </a:lnTo>
                  <a:close/>
                </a:path>
                <a:path w="3563620" h="1619885">
                  <a:moveTo>
                    <a:pt x="3353638" y="1194371"/>
                  </a:moveTo>
                  <a:lnTo>
                    <a:pt x="3341928" y="1194371"/>
                  </a:lnTo>
                  <a:lnTo>
                    <a:pt x="3341928" y="1207312"/>
                  </a:lnTo>
                  <a:lnTo>
                    <a:pt x="3341928" y="1224635"/>
                  </a:lnTo>
                  <a:lnTo>
                    <a:pt x="3341928" y="1314831"/>
                  </a:lnTo>
                  <a:lnTo>
                    <a:pt x="3326942" y="1314831"/>
                  </a:lnTo>
                  <a:lnTo>
                    <a:pt x="3326942" y="1297457"/>
                  </a:lnTo>
                  <a:lnTo>
                    <a:pt x="3341928" y="1297457"/>
                  </a:lnTo>
                  <a:lnTo>
                    <a:pt x="3341928" y="1284744"/>
                  </a:lnTo>
                  <a:lnTo>
                    <a:pt x="3326942" y="1284744"/>
                  </a:lnTo>
                  <a:lnTo>
                    <a:pt x="3326942" y="1267421"/>
                  </a:lnTo>
                  <a:lnTo>
                    <a:pt x="3341928" y="1267421"/>
                  </a:lnTo>
                  <a:lnTo>
                    <a:pt x="3341928" y="1254721"/>
                  </a:lnTo>
                  <a:lnTo>
                    <a:pt x="3326942" y="1254721"/>
                  </a:lnTo>
                  <a:lnTo>
                    <a:pt x="3326942" y="1237399"/>
                  </a:lnTo>
                  <a:lnTo>
                    <a:pt x="3341928" y="1237399"/>
                  </a:lnTo>
                  <a:lnTo>
                    <a:pt x="3341928" y="1224635"/>
                  </a:lnTo>
                  <a:lnTo>
                    <a:pt x="3326942" y="1224635"/>
                  </a:lnTo>
                  <a:lnTo>
                    <a:pt x="3326942" y="1207312"/>
                  </a:lnTo>
                  <a:lnTo>
                    <a:pt x="3341928" y="1207312"/>
                  </a:lnTo>
                  <a:lnTo>
                    <a:pt x="3341928" y="1194371"/>
                  </a:lnTo>
                  <a:lnTo>
                    <a:pt x="3315411" y="1194371"/>
                  </a:lnTo>
                  <a:lnTo>
                    <a:pt x="3315411" y="1327543"/>
                  </a:lnTo>
                  <a:lnTo>
                    <a:pt x="3353638" y="1327543"/>
                  </a:lnTo>
                  <a:lnTo>
                    <a:pt x="3353638" y="1194371"/>
                  </a:lnTo>
                  <a:close/>
                </a:path>
                <a:path w="3563620" h="1619885">
                  <a:moveTo>
                    <a:pt x="3496399" y="1419707"/>
                  </a:moveTo>
                  <a:lnTo>
                    <a:pt x="3439071" y="1419707"/>
                  </a:lnTo>
                  <a:lnTo>
                    <a:pt x="3439071" y="1431328"/>
                  </a:lnTo>
                  <a:lnTo>
                    <a:pt x="3496399" y="1431328"/>
                  </a:lnTo>
                  <a:lnTo>
                    <a:pt x="3496399" y="1419707"/>
                  </a:lnTo>
                  <a:close/>
                </a:path>
                <a:path w="3563620" h="1619885">
                  <a:moveTo>
                    <a:pt x="3496399" y="1363560"/>
                  </a:moveTo>
                  <a:lnTo>
                    <a:pt x="3439071" y="1363560"/>
                  </a:lnTo>
                  <a:lnTo>
                    <a:pt x="3439071" y="1375181"/>
                  </a:lnTo>
                  <a:lnTo>
                    <a:pt x="3496399" y="1375181"/>
                  </a:lnTo>
                  <a:lnTo>
                    <a:pt x="3496399" y="1363560"/>
                  </a:lnTo>
                  <a:close/>
                </a:path>
                <a:path w="3563620" h="1619885">
                  <a:moveTo>
                    <a:pt x="3496399" y="1307147"/>
                  </a:moveTo>
                  <a:lnTo>
                    <a:pt x="3439071" y="1307147"/>
                  </a:lnTo>
                  <a:lnTo>
                    <a:pt x="3439071" y="1318768"/>
                  </a:lnTo>
                  <a:lnTo>
                    <a:pt x="3496399" y="1318768"/>
                  </a:lnTo>
                  <a:lnTo>
                    <a:pt x="3496399" y="1307147"/>
                  </a:lnTo>
                  <a:close/>
                </a:path>
                <a:path w="3563620" h="1619885">
                  <a:moveTo>
                    <a:pt x="3496399" y="1251191"/>
                  </a:moveTo>
                  <a:lnTo>
                    <a:pt x="3439071" y="1251191"/>
                  </a:lnTo>
                  <a:lnTo>
                    <a:pt x="3439071" y="1262811"/>
                  </a:lnTo>
                  <a:lnTo>
                    <a:pt x="3496399" y="1262811"/>
                  </a:lnTo>
                  <a:lnTo>
                    <a:pt x="3496399" y="1251191"/>
                  </a:lnTo>
                  <a:close/>
                </a:path>
                <a:path w="3563620" h="1619885">
                  <a:moveTo>
                    <a:pt x="3496741" y="1194803"/>
                  </a:moveTo>
                  <a:lnTo>
                    <a:pt x="3439274" y="1194803"/>
                  </a:lnTo>
                  <a:lnTo>
                    <a:pt x="3439274" y="1206423"/>
                  </a:lnTo>
                  <a:lnTo>
                    <a:pt x="3496741" y="1206423"/>
                  </a:lnTo>
                  <a:lnTo>
                    <a:pt x="3496741" y="1194803"/>
                  </a:lnTo>
                  <a:close/>
                </a:path>
                <a:path w="3563620" h="1619885">
                  <a:moveTo>
                    <a:pt x="3530943" y="1164755"/>
                  </a:moveTo>
                  <a:lnTo>
                    <a:pt x="3520236" y="1164755"/>
                  </a:lnTo>
                  <a:lnTo>
                    <a:pt x="3520236" y="1177886"/>
                  </a:lnTo>
                  <a:lnTo>
                    <a:pt x="3520236" y="1223111"/>
                  </a:lnTo>
                  <a:lnTo>
                    <a:pt x="3520236" y="1565859"/>
                  </a:lnTo>
                  <a:lnTo>
                    <a:pt x="3415931" y="1565859"/>
                  </a:lnTo>
                  <a:lnTo>
                    <a:pt x="3415931" y="1459636"/>
                  </a:lnTo>
                  <a:lnTo>
                    <a:pt x="3520236" y="1459636"/>
                  </a:lnTo>
                  <a:lnTo>
                    <a:pt x="3520236" y="1448015"/>
                  </a:lnTo>
                  <a:lnTo>
                    <a:pt x="3415931" y="1448015"/>
                  </a:lnTo>
                  <a:lnTo>
                    <a:pt x="3415931" y="1403489"/>
                  </a:lnTo>
                  <a:lnTo>
                    <a:pt x="3520236" y="1403489"/>
                  </a:lnTo>
                  <a:lnTo>
                    <a:pt x="3520236" y="1391869"/>
                  </a:lnTo>
                  <a:lnTo>
                    <a:pt x="3415931" y="1391869"/>
                  </a:lnTo>
                  <a:lnTo>
                    <a:pt x="3415931" y="1347076"/>
                  </a:lnTo>
                  <a:lnTo>
                    <a:pt x="3520236" y="1347076"/>
                  </a:lnTo>
                  <a:lnTo>
                    <a:pt x="3520236" y="1335455"/>
                  </a:lnTo>
                  <a:lnTo>
                    <a:pt x="3415931" y="1335455"/>
                  </a:lnTo>
                  <a:lnTo>
                    <a:pt x="3415931" y="1291145"/>
                  </a:lnTo>
                  <a:lnTo>
                    <a:pt x="3520236" y="1291145"/>
                  </a:lnTo>
                  <a:lnTo>
                    <a:pt x="3520236" y="1279525"/>
                  </a:lnTo>
                  <a:lnTo>
                    <a:pt x="3415931" y="1279525"/>
                  </a:lnTo>
                  <a:lnTo>
                    <a:pt x="3415931" y="1234732"/>
                  </a:lnTo>
                  <a:lnTo>
                    <a:pt x="3520236" y="1234732"/>
                  </a:lnTo>
                  <a:lnTo>
                    <a:pt x="3520236" y="1223111"/>
                  </a:lnTo>
                  <a:lnTo>
                    <a:pt x="3415931" y="1223111"/>
                  </a:lnTo>
                  <a:lnTo>
                    <a:pt x="3415931" y="1177886"/>
                  </a:lnTo>
                  <a:lnTo>
                    <a:pt x="3520236" y="1177886"/>
                  </a:lnTo>
                  <a:lnTo>
                    <a:pt x="3520236" y="1164755"/>
                  </a:lnTo>
                  <a:lnTo>
                    <a:pt x="3405619" y="1164755"/>
                  </a:lnTo>
                  <a:lnTo>
                    <a:pt x="3405835" y="1165148"/>
                  </a:lnTo>
                  <a:lnTo>
                    <a:pt x="3405289" y="1164755"/>
                  </a:lnTo>
                  <a:lnTo>
                    <a:pt x="3405289" y="1578991"/>
                  </a:lnTo>
                  <a:lnTo>
                    <a:pt x="3530727" y="1578991"/>
                  </a:lnTo>
                  <a:lnTo>
                    <a:pt x="3530562" y="1578737"/>
                  </a:lnTo>
                  <a:lnTo>
                    <a:pt x="3530943" y="1578991"/>
                  </a:lnTo>
                  <a:lnTo>
                    <a:pt x="3530943" y="1164755"/>
                  </a:lnTo>
                  <a:close/>
                </a:path>
                <a:path w="3563620" h="1619885">
                  <a:moveTo>
                    <a:pt x="3563493" y="1619605"/>
                  </a:moveTo>
                  <a:lnTo>
                    <a:pt x="3563150" y="1618767"/>
                  </a:lnTo>
                  <a:lnTo>
                    <a:pt x="3563150" y="1124140"/>
                  </a:lnTo>
                  <a:lnTo>
                    <a:pt x="3544265" y="1124140"/>
                  </a:lnTo>
                  <a:lnTo>
                    <a:pt x="3544265" y="1147851"/>
                  </a:lnTo>
                  <a:lnTo>
                    <a:pt x="3544265" y="1595894"/>
                  </a:lnTo>
                  <a:lnTo>
                    <a:pt x="3391751" y="1595894"/>
                  </a:lnTo>
                  <a:lnTo>
                    <a:pt x="3391751" y="1147851"/>
                  </a:lnTo>
                  <a:lnTo>
                    <a:pt x="3544265" y="1147851"/>
                  </a:lnTo>
                  <a:lnTo>
                    <a:pt x="3544265" y="1124140"/>
                  </a:lnTo>
                  <a:lnTo>
                    <a:pt x="3372523" y="1124140"/>
                  </a:lnTo>
                  <a:lnTo>
                    <a:pt x="3372523" y="1147851"/>
                  </a:lnTo>
                  <a:lnTo>
                    <a:pt x="3372523" y="1595894"/>
                  </a:lnTo>
                  <a:lnTo>
                    <a:pt x="3296183" y="1595894"/>
                  </a:lnTo>
                  <a:lnTo>
                    <a:pt x="3296183" y="1147851"/>
                  </a:lnTo>
                  <a:lnTo>
                    <a:pt x="3372523" y="1147851"/>
                  </a:lnTo>
                  <a:lnTo>
                    <a:pt x="3372523" y="1124140"/>
                  </a:lnTo>
                  <a:lnTo>
                    <a:pt x="3277133" y="1124140"/>
                  </a:lnTo>
                  <a:lnTo>
                    <a:pt x="3277133" y="1619605"/>
                  </a:lnTo>
                  <a:lnTo>
                    <a:pt x="3563150" y="1619605"/>
                  </a:lnTo>
                  <a:lnTo>
                    <a:pt x="3563493" y="16196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07593" y="5471261"/>
            <a:ext cx="692530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RBAC </a:t>
            </a:r>
            <a:r>
              <a:rPr sz="2400" dirty="0">
                <a:latin typeface="Arial"/>
                <a:cs typeface="Arial"/>
              </a:rPr>
              <a:t>can be </a:t>
            </a:r>
            <a:r>
              <a:rPr sz="2400" spc="-5" dirty="0">
                <a:latin typeface="Arial"/>
                <a:cs typeface="Arial"/>
              </a:rPr>
              <a:t>configured </a:t>
            </a:r>
            <a:r>
              <a:rPr sz="2400" dirty="0">
                <a:latin typeface="Arial"/>
                <a:cs typeface="Arial"/>
              </a:rPr>
              <a:t>to do MAC </a:t>
            </a:r>
            <a:r>
              <a:rPr sz="2400" spc="-5" dirty="0">
                <a:latin typeface="Arial"/>
                <a:cs typeface="Arial"/>
              </a:rPr>
              <a:t>and/or DAC</a:t>
            </a:r>
            <a:endParaRPr sz="2400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3728"/>
            <a:ext cx="5283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RBAC </a:t>
            </a:r>
            <a:r>
              <a:rPr sz="3600" dirty="0"/>
              <a:t>Privilege</a:t>
            </a:r>
            <a:r>
              <a:rPr sz="3600" spc="-95" dirty="0"/>
              <a:t> </a:t>
            </a:r>
            <a:r>
              <a:rPr sz="3600" dirty="0"/>
              <a:t>Principles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243329"/>
            <a:ext cx="7761605" cy="3695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  <a:tab pos="2755900" algn="l"/>
              </a:tabLst>
            </a:pPr>
            <a:r>
              <a:rPr sz="2800" spc="-5" dirty="0">
                <a:latin typeface="Arial"/>
                <a:cs typeface="Arial"/>
              </a:rPr>
              <a:t>Roles are </a:t>
            </a:r>
            <a:r>
              <a:rPr sz="2800" dirty="0">
                <a:latin typeface="Arial"/>
                <a:cs typeface="Arial"/>
              </a:rPr>
              <a:t>engineered based </a:t>
            </a:r>
            <a:r>
              <a:rPr sz="2800" spc="-5" dirty="0">
                <a:latin typeface="Arial"/>
                <a:cs typeface="Arial"/>
              </a:rPr>
              <a:t>on the </a:t>
            </a:r>
            <a:r>
              <a:rPr sz="2800" dirty="0">
                <a:latin typeface="Arial"/>
                <a:cs typeface="Arial"/>
              </a:rPr>
              <a:t>principle of  least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privilege	.</a:t>
            </a:r>
            <a:endParaRPr sz="2800">
              <a:latin typeface="Arial"/>
              <a:cs typeface="Arial"/>
            </a:endParaRPr>
          </a:p>
          <a:p>
            <a:pPr marL="355600" marR="1219835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role contains </a:t>
            </a:r>
            <a:r>
              <a:rPr sz="2800" spc="-5" dirty="0">
                <a:latin typeface="Arial"/>
                <a:cs typeface="Arial"/>
              </a:rPr>
              <a:t>the minimum </a:t>
            </a:r>
            <a:r>
              <a:rPr sz="2800" dirty="0">
                <a:latin typeface="Arial"/>
                <a:cs typeface="Arial"/>
              </a:rPr>
              <a:t>amount of  permissions </a:t>
            </a:r>
            <a:r>
              <a:rPr sz="2800" spc="-5" dirty="0">
                <a:latin typeface="Arial"/>
                <a:cs typeface="Arial"/>
              </a:rPr>
              <a:t>to </a:t>
            </a:r>
            <a:r>
              <a:rPr sz="2800" dirty="0">
                <a:latin typeface="Arial"/>
                <a:cs typeface="Arial"/>
              </a:rPr>
              <a:t>instantiate 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object.</a:t>
            </a:r>
            <a:endParaRPr sz="2800">
              <a:latin typeface="Arial"/>
              <a:cs typeface="Arial"/>
            </a:endParaRPr>
          </a:p>
          <a:p>
            <a:pPr marL="355600" marR="30988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user </a:t>
            </a:r>
            <a:r>
              <a:rPr sz="2800" spc="-5" dirty="0">
                <a:latin typeface="Arial"/>
                <a:cs typeface="Arial"/>
              </a:rPr>
              <a:t>is </a:t>
            </a:r>
            <a:r>
              <a:rPr sz="2800" dirty="0">
                <a:latin typeface="Arial"/>
                <a:cs typeface="Arial"/>
              </a:rPr>
              <a:t>assigned </a:t>
            </a:r>
            <a:r>
              <a:rPr sz="2800" spc="-5" dirty="0">
                <a:latin typeface="Arial"/>
                <a:cs typeface="Arial"/>
              </a:rPr>
              <a:t>to a </a:t>
            </a:r>
            <a:r>
              <a:rPr sz="2800" dirty="0">
                <a:latin typeface="Arial"/>
                <a:cs typeface="Arial"/>
              </a:rPr>
              <a:t>role that allows her to  perform </a:t>
            </a:r>
            <a:r>
              <a:rPr sz="2800" spc="-5" dirty="0">
                <a:latin typeface="Arial"/>
                <a:cs typeface="Arial"/>
              </a:rPr>
              <a:t>only what’s </a:t>
            </a:r>
            <a:r>
              <a:rPr sz="2800" dirty="0">
                <a:latin typeface="Arial"/>
                <a:cs typeface="Arial"/>
              </a:rPr>
              <a:t>required for that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role.</a:t>
            </a:r>
            <a:endParaRPr sz="2800">
              <a:latin typeface="Arial"/>
              <a:cs typeface="Arial"/>
            </a:endParaRPr>
          </a:p>
          <a:p>
            <a:pPr marL="355600" marR="608965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All </a:t>
            </a:r>
            <a:r>
              <a:rPr sz="2800" dirty="0">
                <a:latin typeface="Arial"/>
                <a:cs typeface="Arial"/>
              </a:rPr>
              <a:t>users </a:t>
            </a:r>
            <a:r>
              <a:rPr sz="2800" spc="-5" dirty="0">
                <a:latin typeface="Arial"/>
                <a:cs typeface="Arial"/>
              </a:rPr>
              <a:t>with the same </a:t>
            </a:r>
            <a:r>
              <a:rPr sz="2800" dirty="0">
                <a:latin typeface="Arial"/>
                <a:cs typeface="Arial"/>
              </a:rPr>
              <a:t>role have </a:t>
            </a:r>
            <a:r>
              <a:rPr sz="2800" spc="-5" dirty="0">
                <a:latin typeface="Arial"/>
                <a:cs typeface="Arial"/>
              </a:rPr>
              <a:t>the same  </a:t>
            </a:r>
            <a:r>
              <a:rPr sz="2800" dirty="0">
                <a:latin typeface="Arial"/>
                <a:cs typeface="Arial"/>
              </a:rPr>
              <a:t>permissions.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06197"/>
            <a:ext cx="46247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The concept of</a:t>
            </a:r>
            <a:r>
              <a:rPr sz="3600" spc="-110" dirty="0"/>
              <a:t> </a:t>
            </a:r>
            <a:r>
              <a:rPr sz="3600" dirty="0"/>
              <a:t>identity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517141" y="1945385"/>
            <a:ext cx="1260475" cy="3167380"/>
          </a:xfrm>
          <a:custGeom>
            <a:avLst/>
            <a:gdLst/>
            <a:ahLst/>
            <a:cxnLst/>
            <a:rect l="l" t="t" r="r" b="b"/>
            <a:pathLst>
              <a:path w="1260475" h="3167379">
                <a:moveTo>
                  <a:pt x="0" y="210058"/>
                </a:moveTo>
                <a:lnTo>
                  <a:pt x="5550" y="161912"/>
                </a:lnTo>
                <a:lnTo>
                  <a:pt x="21361" y="117706"/>
                </a:lnTo>
                <a:lnTo>
                  <a:pt x="46166" y="78702"/>
                </a:lnTo>
                <a:lnTo>
                  <a:pt x="78702" y="46166"/>
                </a:lnTo>
                <a:lnTo>
                  <a:pt x="117706" y="21361"/>
                </a:lnTo>
                <a:lnTo>
                  <a:pt x="161912" y="5550"/>
                </a:lnTo>
                <a:lnTo>
                  <a:pt x="210058" y="0"/>
                </a:lnTo>
                <a:lnTo>
                  <a:pt x="1050290" y="0"/>
                </a:lnTo>
                <a:lnTo>
                  <a:pt x="1098435" y="5550"/>
                </a:lnTo>
                <a:lnTo>
                  <a:pt x="1142641" y="21361"/>
                </a:lnTo>
                <a:lnTo>
                  <a:pt x="1181645" y="46166"/>
                </a:lnTo>
                <a:lnTo>
                  <a:pt x="1214181" y="78702"/>
                </a:lnTo>
                <a:lnTo>
                  <a:pt x="1238986" y="117706"/>
                </a:lnTo>
                <a:lnTo>
                  <a:pt x="1254797" y="161912"/>
                </a:lnTo>
                <a:lnTo>
                  <a:pt x="1260348" y="210058"/>
                </a:lnTo>
                <a:lnTo>
                  <a:pt x="1260348" y="2956814"/>
                </a:lnTo>
                <a:lnTo>
                  <a:pt x="1254797" y="3004959"/>
                </a:lnTo>
                <a:lnTo>
                  <a:pt x="1238986" y="3049165"/>
                </a:lnTo>
                <a:lnTo>
                  <a:pt x="1214181" y="3088169"/>
                </a:lnTo>
                <a:lnTo>
                  <a:pt x="1181645" y="3120705"/>
                </a:lnTo>
                <a:lnTo>
                  <a:pt x="1142641" y="3145510"/>
                </a:lnTo>
                <a:lnTo>
                  <a:pt x="1098435" y="3161321"/>
                </a:lnTo>
                <a:lnTo>
                  <a:pt x="1050290" y="3166872"/>
                </a:lnTo>
                <a:lnTo>
                  <a:pt x="210058" y="3166872"/>
                </a:lnTo>
                <a:lnTo>
                  <a:pt x="161912" y="3161321"/>
                </a:lnTo>
                <a:lnTo>
                  <a:pt x="117706" y="3145510"/>
                </a:lnTo>
                <a:lnTo>
                  <a:pt x="78702" y="3120705"/>
                </a:lnTo>
                <a:lnTo>
                  <a:pt x="46166" y="3088169"/>
                </a:lnTo>
                <a:lnTo>
                  <a:pt x="21361" y="3049165"/>
                </a:lnTo>
                <a:lnTo>
                  <a:pt x="5550" y="3004959"/>
                </a:lnTo>
                <a:lnTo>
                  <a:pt x="0" y="2956814"/>
                </a:lnTo>
                <a:lnTo>
                  <a:pt x="0" y="210058"/>
                </a:lnTo>
                <a:close/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9575" y="1602105"/>
            <a:ext cx="85851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Entities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37716" y="1557274"/>
            <a:ext cx="3478529" cy="3580765"/>
            <a:chOff x="1537716" y="1557274"/>
            <a:chExt cx="3478529" cy="35807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7716" y="4701476"/>
              <a:ext cx="1415034" cy="3115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14663" y="4782373"/>
              <a:ext cx="402590" cy="127635"/>
            </a:xfrm>
            <a:custGeom>
              <a:avLst/>
              <a:gdLst/>
              <a:ahLst/>
              <a:cxnLst/>
              <a:rect l="l" t="t" r="r" b="b"/>
              <a:pathLst>
                <a:path w="402589" h="127635">
                  <a:moveTo>
                    <a:pt x="273900" y="0"/>
                  </a:moveTo>
                  <a:lnTo>
                    <a:pt x="127932" y="0"/>
                  </a:lnTo>
                  <a:lnTo>
                    <a:pt x="0" y="127116"/>
                  </a:lnTo>
                  <a:lnTo>
                    <a:pt x="402171" y="127116"/>
                  </a:lnTo>
                  <a:lnTo>
                    <a:pt x="27390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1736" y="4345279"/>
              <a:ext cx="828040" cy="437515"/>
            </a:xfrm>
            <a:custGeom>
              <a:avLst/>
              <a:gdLst/>
              <a:ahLst/>
              <a:cxnLst/>
              <a:rect l="l" t="t" r="r" b="b"/>
              <a:pathLst>
                <a:path w="828039" h="437514">
                  <a:moveTo>
                    <a:pt x="251244" y="0"/>
                  </a:moveTo>
                  <a:lnTo>
                    <a:pt x="0" y="0"/>
                  </a:lnTo>
                  <a:lnTo>
                    <a:pt x="0" y="437095"/>
                  </a:lnTo>
                  <a:lnTo>
                    <a:pt x="251244" y="437095"/>
                  </a:lnTo>
                  <a:lnTo>
                    <a:pt x="251244" y="0"/>
                  </a:lnTo>
                  <a:close/>
                </a:path>
                <a:path w="828039" h="437514">
                  <a:moveTo>
                    <a:pt x="502462" y="0"/>
                  </a:moveTo>
                  <a:lnTo>
                    <a:pt x="328549" y="0"/>
                  </a:lnTo>
                  <a:lnTo>
                    <a:pt x="328549" y="437095"/>
                  </a:lnTo>
                  <a:lnTo>
                    <a:pt x="502462" y="437095"/>
                  </a:lnTo>
                  <a:lnTo>
                    <a:pt x="502462" y="0"/>
                  </a:lnTo>
                  <a:close/>
                </a:path>
                <a:path w="828039" h="437514">
                  <a:moveTo>
                    <a:pt x="827659" y="0"/>
                  </a:moveTo>
                  <a:lnTo>
                    <a:pt x="579767" y="0"/>
                  </a:lnTo>
                  <a:lnTo>
                    <a:pt x="579767" y="437095"/>
                  </a:lnTo>
                  <a:lnTo>
                    <a:pt x="827659" y="437095"/>
                  </a:lnTo>
                  <a:lnTo>
                    <a:pt x="827659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36603" y="4618746"/>
              <a:ext cx="50165" cy="155575"/>
            </a:xfrm>
            <a:custGeom>
              <a:avLst/>
              <a:gdLst/>
              <a:ahLst/>
              <a:cxnLst/>
              <a:rect l="l" t="t" r="r" b="b"/>
              <a:pathLst>
                <a:path w="50164" h="155575">
                  <a:moveTo>
                    <a:pt x="0" y="155327"/>
                  </a:moveTo>
                  <a:lnTo>
                    <a:pt x="49659" y="155327"/>
                  </a:lnTo>
                  <a:lnTo>
                    <a:pt x="49659" y="0"/>
                  </a:lnTo>
                  <a:lnTo>
                    <a:pt x="0" y="0"/>
                  </a:lnTo>
                  <a:lnTo>
                    <a:pt x="0" y="155327"/>
                  </a:lnTo>
                  <a:close/>
                </a:path>
              </a:pathLst>
            </a:custGeom>
            <a:solidFill>
              <a:srgbClr val="82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4954" y="4536779"/>
              <a:ext cx="184260" cy="23729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952980" y="4345279"/>
              <a:ext cx="328930" cy="437515"/>
            </a:xfrm>
            <a:custGeom>
              <a:avLst/>
              <a:gdLst/>
              <a:ahLst/>
              <a:cxnLst/>
              <a:rect l="l" t="t" r="r" b="b"/>
              <a:pathLst>
                <a:path w="328930" h="437514">
                  <a:moveTo>
                    <a:pt x="77304" y="0"/>
                  </a:moveTo>
                  <a:lnTo>
                    <a:pt x="0" y="0"/>
                  </a:lnTo>
                  <a:lnTo>
                    <a:pt x="0" y="437095"/>
                  </a:lnTo>
                  <a:lnTo>
                    <a:pt x="77304" y="437095"/>
                  </a:lnTo>
                  <a:lnTo>
                    <a:pt x="77304" y="0"/>
                  </a:lnTo>
                  <a:close/>
                </a:path>
                <a:path w="328930" h="437514">
                  <a:moveTo>
                    <a:pt x="328523" y="0"/>
                  </a:moveTo>
                  <a:lnTo>
                    <a:pt x="251218" y="0"/>
                  </a:lnTo>
                  <a:lnTo>
                    <a:pt x="251218" y="437095"/>
                  </a:lnTo>
                  <a:lnTo>
                    <a:pt x="328523" y="437095"/>
                  </a:lnTo>
                  <a:lnTo>
                    <a:pt x="3285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63305" y="4345279"/>
              <a:ext cx="274955" cy="437515"/>
            </a:xfrm>
            <a:custGeom>
              <a:avLst/>
              <a:gdLst/>
              <a:ahLst/>
              <a:cxnLst/>
              <a:rect l="l" t="t" r="r" b="b"/>
              <a:pathLst>
                <a:path w="274955" h="437514">
                  <a:moveTo>
                    <a:pt x="23317" y="0"/>
                  </a:moveTo>
                  <a:lnTo>
                    <a:pt x="0" y="0"/>
                  </a:lnTo>
                  <a:lnTo>
                    <a:pt x="0" y="437095"/>
                  </a:lnTo>
                  <a:lnTo>
                    <a:pt x="23317" y="437095"/>
                  </a:lnTo>
                  <a:lnTo>
                    <a:pt x="23317" y="0"/>
                  </a:lnTo>
                  <a:close/>
                </a:path>
                <a:path w="274955" h="437514">
                  <a:moveTo>
                    <a:pt x="274878" y="0"/>
                  </a:moveTo>
                  <a:lnTo>
                    <a:pt x="251561" y="0"/>
                  </a:lnTo>
                  <a:lnTo>
                    <a:pt x="251561" y="437095"/>
                  </a:lnTo>
                  <a:lnTo>
                    <a:pt x="274878" y="437095"/>
                  </a:lnTo>
                  <a:lnTo>
                    <a:pt x="274878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89411" y="4258646"/>
              <a:ext cx="852805" cy="84455"/>
            </a:xfrm>
            <a:custGeom>
              <a:avLst/>
              <a:gdLst/>
              <a:ahLst/>
              <a:cxnLst/>
              <a:rect l="l" t="t" r="r" b="b"/>
              <a:pathLst>
                <a:path w="852805" h="84454">
                  <a:moveTo>
                    <a:pt x="735379" y="0"/>
                  </a:moveTo>
                  <a:lnTo>
                    <a:pt x="117621" y="0"/>
                  </a:lnTo>
                  <a:lnTo>
                    <a:pt x="0" y="83973"/>
                  </a:lnTo>
                  <a:lnTo>
                    <a:pt x="852677" y="83973"/>
                  </a:lnTo>
                  <a:lnTo>
                    <a:pt x="735379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15440" y="4238078"/>
              <a:ext cx="1001394" cy="567055"/>
            </a:xfrm>
            <a:custGeom>
              <a:avLst/>
              <a:gdLst/>
              <a:ahLst/>
              <a:cxnLst/>
              <a:rect l="l" t="t" r="r" b="b"/>
              <a:pathLst>
                <a:path w="1001394" h="567054">
                  <a:moveTo>
                    <a:pt x="1001280" y="130086"/>
                  </a:moveTo>
                  <a:lnTo>
                    <a:pt x="890651" y="47510"/>
                  </a:lnTo>
                  <a:lnTo>
                    <a:pt x="890651" y="130086"/>
                  </a:lnTo>
                  <a:lnTo>
                    <a:pt x="890651" y="521068"/>
                  </a:lnTo>
                  <a:lnTo>
                    <a:pt x="686396" y="521068"/>
                  </a:lnTo>
                  <a:lnTo>
                    <a:pt x="686396" y="130086"/>
                  </a:lnTo>
                  <a:lnTo>
                    <a:pt x="890651" y="130086"/>
                  </a:lnTo>
                  <a:lnTo>
                    <a:pt x="890651" y="47510"/>
                  </a:lnTo>
                  <a:lnTo>
                    <a:pt x="867740" y="30403"/>
                  </a:lnTo>
                  <a:lnTo>
                    <a:pt x="867740" y="86944"/>
                  </a:lnTo>
                  <a:lnTo>
                    <a:pt x="642759" y="86944"/>
                  </a:lnTo>
                  <a:lnTo>
                    <a:pt x="642759" y="130086"/>
                  </a:lnTo>
                  <a:lnTo>
                    <a:pt x="642759" y="521068"/>
                  </a:lnTo>
                  <a:lnTo>
                    <a:pt x="608749" y="521068"/>
                  </a:lnTo>
                  <a:lnTo>
                    <a:pt x="608749" y="130086"/>
                  </a:lnTo>
                  <a:lnTo>
                    <a:pt x="642759" y="130086"/>
                  </a:lnTo>
                  <a:lnTo>
                    <a:pt x="642759" y="86944"/>
                  </a:lnTo>
                  <a:lnTo>
                    <a:pt x="565099" y="86944"/>
                  </a:lnTo>
                  <a:lnTo>
                    <a:pt x="565099" y="130086"/>
                  </a:lnTo>
                  <a:lnTo>
                    <a:pt x="565099" y="521068"/>
                  </a:lnTo>
                  <a:lnTo>
                    <a:pt x="435825" y="521068"/>
                  </a:lnTo>
                  <a:lnTo>
                    <a:pt x="435825" y="130086"/>
                  </a:lnTo>
                  <a:lnTo>
                    <a:pt x="565099" y="130086"/>
                  </a:lnTo>
                  <a:lnTo>
                    <a:pt x="565099" y="86944"/>
                  </a:lnTo>
                  <a:lnTo>
                    <a:pt x="392176" y="86944"/>
                  </a:lnTo>
                  <a:lnTo>
                    <a:pt x="392176" y="130086"/>
                  </a:lnTo>
                  <a:lnTo>
                    <a:pt x="392176" y="521068"/>
                  </a:lnTo>
                  <a:lnTo>
                    <a:pt x="358203" y="521068"/>
                  </a:lnTo>
                  <a:lnTo>
                    <a:pt x="358203" y="130086"/>
                  </a:lnTo>
                  <a:lnTo>
                    <a:pt x="392176" y="130086"/>
                  </a:lnTo>
                  <a:lnTo>
                    <a:pt x="392176" y="86944"/>
                  </a:lnTo>
                  <a:lnTo>
                    <a:pt x="314553" y="86944"/>
                  </a:lnTo>
                  <a:lnTo>
                    <a:pt x="314553" y="130086"/>
                  </a:lnTo>
                  <a:lnTo>
                    <a:pt x="314553" y="521068"/>
                  </a:lnTo>
                  <a:lnTo>
                    <a:pt x="107619" y="521068"/>
                  </a:lnTo>
                  <a:lnTo>
                    <a:pt x="107619" y="130086"/>
                  </a:lnTo>
                  <a:lnTo>
                    <a:pt x="314553" y="130086"/>
                  </a:lnTo>
                  <a:lnTo>
                    <a:pt x="314553" y="86944"/>
                  </a:lnTo>
                  <a:lnTo>
                    <a:pt x="131965" y="86944"/>
                  </a:lnTo>
                  <a:lnTo>
                    <a:pt x="196913" y="43141"/>
                  </a:lnTo>
                  <a:lnTo>
                    <a:pt x="806665" y="43141"/>
                  </a:lnTo>
                  <a:lnTo>
                    <a:pt x="867740" y="86944"/>
                  </a:lnTo>
                  <a:lnTo>
                    <a:pt x="867740" y="30403"/>
                  </a:lnTo>
                  <a:lnTo>
                    <a:pt x="827011" y="0"/>
                  </a:lnTo>
                  <a:lnTo>
                    <a:pt x="173926" y="0"/>
                  </a:lnTo>
                  <a:lnTo>
                    <a:pt x="0" y="130086"/>
                  </a:lnTo>
                  <a:lnTo>
                    <a:pt x="63969" y="130086"/>
                  </a:lnTo>
                  <a:lnTo>
                    <a:pt x="63969" y="521068"/>
                  </a:lnTo>
                  <a:lnTo>
                    <a:pt x="0" y="521068"/>
                  </a:lnTo>
                  <a:lnTo>
                    <a:pt x="0" y="566864"/>
                  </a:lnTo>
                  <a:lnTo>
                    <a:pt x="1001280" y="566864"/>
                  </a:lnTo>
                  <a:lnTo>
                    <a:pt x="1001280" y="521068"/>
                  </a:lnTo>
                  <a:lnTo>
                    <a:pt x="934300" y="521068"/>
                  </a:lnTo>
                  <a:lnTo>
                    <a:pt x="934300" y="130086"/>
                  </a:lnTo>
                  <a:lnTo>
                    <a:pt x="1001280" y="1300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8945" y="4508236"/>
              <a:ext cx="215913" cy="27413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764372" y="4411637"/>
              <a:ext cx="701675" cy="523875"/>
            </a:xfrm>
            <a:custGeom>
              <a:avLst/>
              <a:gdLst/>
              <a:ahLst/>
              <a:cxnLst/>
              <a:rect l="l" t="t" r="r" b="b"/>
              <a:pathLst>
                <a:path w="701675" h="523875">
                  <a:moveTo>
                    <a:pt x="42659" y="182892"/>
                  </a:moveTo>
                  <a:lnTo>
                    <a:pt x="0" y="182892"/>
                  </a:lnTo>
                  <a:lnTo>
                    <a:pt x="0" y="269849"/>
                  </a:lnTo>
                  <a:lnTo>
                    <a:pt x="42659" y="269849"/>
                  </a:lnTo>
                  <a:lnTo>
                    <a:pt x="42659" y="182892"/>
                  </a:lnTo>
                  <a:close/>
                </a:path>
                <a:path w="701675" h="523875">
                  <a:moveTo>
                    <a:pt x="42659" y="25"/>
                  </a:moveTo>
                  <a:lnTo>
                    <a:pt x="0" y="25"/>
                  </a:lnTo>
                  <a:lnTo>
                    <a:pt x="0" y="86982"/>
                  </a:lnTo>
                  <a:lnTo>
                    <a:pt x="42659" y="86982"/>
                  </a:lnTo>
                  <a:lnTo>
                    <a:pt x="42659" y="25"/>
                  </a:lnTo>
                  <a:close/>
                </a:path>
                <a:path w="701675" h="523875">
                  <a:moveTo>
                    <a:pt x="124955" y="182892"/>
                  </a:moveTo>
                  <a:lnTo>
                    <a:pt x="81965" y="182892"/>
                  </a:lnTo>
                  <a:lnTo>
                    <a:pt x="81965" y="269849"/>
                  </a:lnTo>
                  <a:lnTo>
                    <a:pt x="124955" y="269849"/>
                  </a:lnTo>
                  <a:lnTo>
                    <a:pt x="124955" y="182892"/>
                  </a:lnTo>
                  <a:close/>
                </a:path>
                <a:path w="701675" h="523875">
                  <a:moveTo>
                    <a:pt x="124955" y="25"/>
                  </a:moveTo>
                  <a:lnTo>
                    <a:pt x="81965" y="25"/>
                  </a:lnTo>
                  <a:lnTo>
                    <a:pt x="81965" y="86982"/>
                  </a:lnTo>
                  <a:lnTo>
                    <a:pt x="124955" y="86982"/>
                  </a:lnTo>
                  <a:lnTo>
                    <a:pt x="124955" y="25"/>
                  </a:lnTo>
                  <a:close/>
                </a:path>
                <a:path w="701675" h="523875">
                  <a:moveTo>
                    <a:pt x="368211" y="0"/>
                  </a:moveTo>
                  <a:lnTo>
                    <a:pt x="335216" y="0"/>
                  </a:lnTo>
                  <a:lnTo>
                    <a:pt x="335216" y="74015"/>
                  </a:lnTo>
                  <a:lnTo>
                    <a:pt x="368211" y="74015"/>
                  </a:lnTo>
                  <a:lnTo>
                    <a:pt x="368211" y="0"/>
                  </a:lnTo>
                  <a:close/>
                </a:path>
                <a:path w="701675" h="523875">
                  <a:moveTo>
                    <a:pt x="609092" y="523748"/>
                  </a:moveTo>
                  <a:lnTo>
                    <a:pt x="452831" y="368084"/>
                  </a:lnTo>
                  <a:lnTo>
                    <a:pt x="419519" y="393306"/>
                  </a:lnTo>
                  <a:lnTo>
                    <a:pt x="506818" y="479933"/>
                  </a:lnTo>
                  <a:lnTo>
                    <a:pt x="198932" y="479933"/>
                  </a:lnTo>
                  <a:lnTo>
                    <a:pt x="286232" y="393306"/>
                  </a:lnTo>
                  <a:lnTo>
                    <a:pt x="252895" y="368084"/>
                  </a:lnTo>
                  <a:lnTo>
                    <a:pt x="96634" y="523748"/>
                  </a:lnTo>
                  <a:lnTo>
                    <a:pt x="609092" y="523748"/>
                  </a:lnTo>
                  <a:close/>
                </a:path>
                <a:path w="701675" h="523875">
                  <a:moveTo>
                    <a:pt x="618769" y="182892"/>
                  </a:moveTo>
                  <a:lnTo>
                    <a:pt x="576453" y="182892"/>
                  </a:lnTo>
                  <a:lnTo>
                    <a:pt x="576453" y="269849"/>
                  </a:lnTo>
                  <a:lnTo>
                    <a:pt x="618769" y="269849"/>
                  </a:lnTo>
                  <a:lnTo>
                    <a:pt x="618769" y="182892"/>
                  </a:lnTo>
                  <a:close/>
                </a:path>
                <a:path w="701675" h="523875">
                  <a:moveTo>
                    <a:pt x="618769" y="25"/>
                  </a:moveTo>
                  <a:lnTo>
                    <a:pt x="576453" y="25"/>
                  </a:lnTo>
                  <a:lnTo>
                    <a:pt x="576453" y="86982"/>
                  </a:lnTo>
                  <a:lnTo>
                    <a:pt x="618769" y="86982"/>
                  </a:lnTo>
                  <a:lnTo>
                    <a:pt x="618769" y="25"/>
                  </a:lnTo>
                  <a:close/>
                </a:path>
                <a:path w="701675" h="523875">
                  <a:moveTo>
                    <a:pt x="701395" y="182892"/>
                  </a:moveTo>
                  <a:lnTo>
                    <a:pt x="658075" y="182892"/>
                  </a:lnTo>
                  <a:lnTo>
                    <a:pt x="658075" y="269849"/>
                  </a:lnTo>
                  <a:lnTo>
                    <a:pt x="701395" y="269849"/>
                  </a:lnTo>
                  <a:lnTo>
                    <a:pt x="701395" y="182892"/>
                  </a:lnTo>
                  <a:close/>
                </a:path>
                <a:path w="701675" h="523875">
                  <a:moveTo>
                    <a:pt x="701395" y="25"/>
                  </a:moveTo>
                  <a:lnTo>
                    <a:pt x="658075" y="25"/>
                  </a:lnTo>
                  <a:lnTo>
                    <a:pt x="658075" y="86982"/>
                  </a:lnTo>
                  <a:lnTo>
                    <a:pt x="701395" y="86982"/>
                  </a:lnTo>
                  <a:lnTo>
                    <a:pt x="701395" y="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6949" y="2399671"/>
              <a:ext cx="775607" cy="16981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863852" y="2305812"/>
              <a:ext cx="634365" cy="205740"/>
            </a:xfrm>
            <a:custGeom>
              <a:avLst/>
              <a:gdLst/>
              <a:ahLst/>
              <a:cxnLst/>
              <a:rect l="l" t="t" r="r" b="b"/>
              <a:pathLst>
                <a:path w="634364" h="205739">
                  <a:moveTo>
                    <a:pt x="633984" y="0"/>
                  </a:moveTo>
                  <a:lnTo>
                    <a:pt x="0" y="0"/>
                  </a:lnTo>
                  <a:lnTo>
                    <a:pt x="0" y="205739"/>
                  </a:lnTo>
                  <a:lnTo>
                    <a:pt x="633984" y="205739"/>
                  </a:lnTo>
                  <a:lnTo>
                    <a:pt x="6339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91284" y="2333244"/>
              <a:ext cx="581025" cy="149860"/>
            </a:xfrm>
            <a:custGeom>
              <a:avLst/>
              <a:gdLst/>
              <a:ahLst/>
              <a:cxnLst/>
              <a:rect l="l" t="t" r="r" b="b"/>
              <a:pathLst>
                <a:path w="581025" h="149860">
                  <a:moveTo>
                    <a:pt x="580644" y="0"/>
                  </a:moveTo>
                  <a:lnTo>
                    <a:pt x="0" y="0"/>
                  </a:lnTo>
                  <a:lnTo>
                    <a:pt x="0" y="149351"/>
                  </a:lnTo>
                  <a:lnTo>
                    <a:pt x="580644" y="149351"/>
                  </a:lnTo>
                  <a:lnTo>
                    <a:pt x="580644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24812" y="2357627"/>
              <a:ext cx="492759" cy="105410"/>
            </a:xfrm>
            <a:custGeom>
              <a:avLst/>
              <a:gdLst/>
              <a:ahLst/>
              <a:cxnLst/>
              <a:rect l="l" t="t" r="r" b="b"/>
              <a:pathLst>
                <a:path w="492760" h="105410">
                  <a:moveTo>
                    <a:pt x="21336" y="93726"/>
                  </a:moveTo>
                  <a:lnTo>
                    <a:pt x="20701" y="89662"/>
                  </a:lnTo>
                  <a:lnTo>
                    <a:pt x="18161" y="85598"/>
                  </a:lnTo>
                  <a:lnTo>
                    <a:pt x="14859" y="82931"/>
                  </a:lnTo>
                  <a:lnTo>
                    <a:pt x="10287" y="82296"/>
                  </a:lnTo>
                  <a:lnTo>
                    <a:pt x="5842" y="82931"/>
                  </a:lnTo>
                  <a:lnTo>
                    <a:pt x="2540" y="85598"/>
                  </a:lnTo>
                  <a:lnTo>
                    <a:pt x="635" y="89662"/>
                  </a:lnTo>
                  <a:lnTo>
                    <a:pt x="0" y="93726"/>
                  </a:lnTo>
                  <a:lnTo>
                    <a:pt x="635" y="98425"/>
                  </a:lnTo>
                  <a:lnTo>
                    <a:pt x="2540" y="101854"/>
                  </a:lnTo>
                  <a:lnTo>
                    <a:pt x="5842" y="103759"/>
                  </a:lnTo>
                  <a:lnTo>
                    <a:pt x="10287" y="105156"/>
                  </a:lnTo>
                  <a:lnTo>
                    <a:pt x="14859" y="103759"/>
                  </a:lnTo>
                  <a:lnTo>
                    <a:pt x="18161" y="101854"/>
                  </a:lnTo>
                  <a:lnTo>
                    <a:pt x="20701" y="98425"/>
                  </a:lnTo>
                  <a:lnTo>
                    <a:pt x="21336" y="93726"/>
                  </a:lnTo>
                  <a:close/>
                </a:path>
                <a:path w="492760" h="105410">
                  <a:moveTo>
                    <a:pt x="21336" y="53213"/>
                  </a:moveTo>
                  <a:lnTo>
                    <a:pt x="20701" y="48514"/>
                  </a:lnTo>
                  <a:lnTo>
                    <a:pt x="18161" y="44450"/>
                  </a:lnTo>
                  <a:lnTo>
                    <a:pt x="14859" y="41783"/>
                  </a:lnTo>
                  <a:lnTo>
                    <a:pt x="10287" y="41148"/>
                  </a:lnTo>
                  <a:lnTo>
                    <a:pt x="5842" y="41783"/>
                  </a:lnTo>
                  <a:lnTo>
                    <a:pt x="2540" y="44450"/>
                  </a:lnTo>
                  <a:lnTo>
                    <a:pt x="635" y="48514"/>
                  </a:lnTo>
                  <a:lnTo>
                    <a:pt x="0" y="53213"/>
                  </a:lnTo>
                  <a:lnTo>
                    <a:pt x="635" y="57277"/>
                  </a:lnTo>
                  <a:lnTo>
                    <a:pt x="2540" y="60706"/>
                  </a:lnTo>
                  <a:lnTo>
                    <a:pt x="5842" y="63373"/>
                  </a:lnTo>
                  <a:lnTo>
                    <a:pt x="10287" y="64008"/>
                  </a:lnTo>
                  <a:lnTo>
                    <a:pt x="14859" y="63373"/>
                  </a:lnTo>
                  <a:lnTo>
                    <a:pt x="18161" y="60706"/>
                  </a:lnTo>
                  <a:lnTo>
                    <a:pt x="20701" y="57277"/>
                  </a:lnTo>
                  <a:lnTo>
                    <a:pt x="21336" y="53213"/>
                  </a:lnTo>
                  <a:close/>
                </a:path>
                <a:path w="492760" h="105410">
                  <a:moveTo>
                    <a:pt x="21336" y="12065"/>
                  </a:moveTo>
                  <a:lnTo>
                    <a:pt x="20701" y="7366"/>
                  </a:lnTo>
                  <a:lnTo>
                    <a:pt x="18161" y="3302"/>
                  </a:lnTo>
                  <a:lnTo>
                    <a:pt x="14859" y="635"/>
                  </a:lnTo>
                  <a:lnTo>
                    <a:pt x="10287" y="0"/>
                  </a:lnTo>
                  <a:lnTo>
                    <a:pt x="5842" y="635"/>
                  </a:lnTo>
                  <a:lnTo>
                    <a:pt x="2540" y="3302"/>
                  </a:lnTo>
                  <a:lnTo>
                    <a:pt x="635" y="7366"/>
                  </a:lnTo>
                  <a:lnTo>
                    <a:pt x="0" y="12065"/>
                  </a:lnTo>
                  <a:lnTo>
                    <a:pt x="635" y="16129"/>
                  </a:lnTo>
                  <a:lnTo>
                    <a:pt x="2540" y="19558"/>
                  </a:lnTo>
                  <a:lnTo>
                    <a:pt x="5842" y="22225"/>
                  </a:lnTo>
                  <a:lnTo>
                    <a:pt x="10287" y="22860"/>
                  </a:lnTo>
                  <a:lnTo>
                    <a:pt x="14859" y="22225"/>
                  </a:lnTo>
                  <a:lnTo>
                    <a:pt x="18161" y="19558"/>
                  </a:lnTo>
                  <a:lnTo>
                    <a:pt x="20701" y="16129"/>
                  </a:lnTo>
                  <a:lnTo>
                    <a:pt x="21336" y="12065"/>
                  </a:lnTo>
                  <a:close/>
                </a:path>
                <a:path w="492760" h="105410">
                  <a:moveTo>
                    <a:pt x="65532" y="93726"/>
                  </a:moveTo>
                  <a:lnTo>
                    <a:pt x="64135" y="89662"/>
                  </a:lnTo>
                  <a:lnTo>
                    <a:pt x="62103" y="85598"/>
                  </a:lnTo>
                  <a:lnTo>
                    <a:pt x="57912" y="82931"/>
                  </a:lnTo>
                  <a:lnTo>
                    <a:pt x="52959" y="82296"/>
                  </a:lnTo>
                  <a:lnTo>
                    <a:pt x="48133" y="82931"/>
                  </a:lnTo>
                  <a:lnTo>
                    <a:pt x="45339" y="85598"/>
                  </a:lnTo>
                  <a:lnTo>
                    <a:pt x="41783" y="89662"/>
                  </a:lnTo>
                  <a:lnTo>
                    <a:pt x="41148" y="93726"/>
                  </a:lnTo>
                  <a:lnTo>
                    <a:pt x="41783" y="98425"/>
                  </a:lnTo>
                  <a:lnTo>
                    <a:pt x="45339" y="101854"/>
                  </a:lnTo>
                  <a:lnTo>
                    <a:pt x="48133" y="103759"/>
                  </a:lnTo>
                  <a:lnTo>
                    <a:pt x="52959" y="105156"/>
                  </a:lnTo>
                  <a:lnTo>
                    <a:pt x="57912" y="103759"/>
                  </a:lnTo>
                  <a:lnTo>
                    <a:pt x="62103" y="101854"/>
                  </a:lnTo>
                  <a:lnTo>
                    <a:pt x="64135" y="98425"/>
                  </a:lnTo>
                  <a:lnTo>
                    <a:pt x="65532" y="93726"/>
                  </a:lnTo>
                  <a:close/>
                </a:path>
                <a:path w="492760" h="105410">
                  <a:moveTo>
                    <a:pt x="65532" y="53213"/>
                  </a:moveTo>
                  <a:lnTo>
                    <a:pt x="64135" y="48514"/>
                  </a:lnTo>
                  <a:lnTo>
                    <a:pt x="62103" y="44450"/>
                  </a:lnTo>
                  <a:lnTo>
                    <a:pt x="57912" y="41783"/>
                  </a:lnTo>
                  <a:lnTo>
                    <a:pt x="52959" y="41148"/>
                  </a:lnTo>
                  <a:lnTo>
                    <a:pt x="48133" y="41783"/>
                  </a:lnTo>
                  <a:lnTo>
                    <a:pt x="45339" y="44450"/>
                  </a:lnTo>
                  <a:lnTo>
                    <a:pt x="41783" y="48514"/>
                  </a:lnTo>
                  <a:lnTo>
                    <a:pt x="41148" y="53213"/>
                  </a:lnTo>
                  <a:lnTo>
                    <a:pt x="41783" y="57277"/>
                  </a:lnTo>
                  <a:lnTo>
                    <a:pt x="48133" y="63373"/>
                  </a:lnTo>
                  <a:lnTo>
                    <a:pt x="52959" y="64008"/>
                  </a:lnTo>
                  <a:lnTo>
                    <a:pt x="57912" y="63373"/>
                  </a:lnTo>
                  <a:lnTo>
                    <a:pt x="62103" y="60706"/>
                  </a:lnTo>
                  <a:lnTo>
                    <a:pt x="64135" y="57277"/>
                  </a:lnTo>
                  <a:lnTo>
                    <a:pt x="65532" y="53213"/>
                  </a:lnTo>
                  <a:close/>
                </a:path>
                <a:path w="492760" h="105410">
                  <a:moveTo>
                    <a:pt x="65532" y="12065"/>
                  </a:moveTo>
                  <a:lnTo>
                    <a:pt x="64135" y="7366"/>
                  </a:lnTo>
                  <a:lnTo>
                    <a:pt x="62103" y="3302"/>
                  </a:lnTo>
                  <a:lnTo>
                    <a:pt x="57912" y="635"/>
                  </a:lnTo>
                  <a:lnTo>
                    <a:pt x="52959" y="0"/>
                  </a:lnTo>
                  <a:lnTo>
                    <a:pt x="48133" y="635"/>
                  </a:lnTo>
                  <a:lnTo>
                    <a:pt x="45339" y="3302"/>
                  </a:lnTo>
                  <a:lnTo>
                    <a:pt x="41783" y="7366"/>
                  </a:lnTo>
                  <a:lnTo>
                    <a:pt x="41148" y="12065"/>
                  </a:lnTo>
                  <a:lnTo>
                    <a:pt x="41783" y="16129"/>
                  </a:lnTo>
                  <a:lnTo>
                    <a:pt x="48133" y="22225"/>
                  </a:lnTo>
                  <a:lnTo>
                    <a:pt x="52959" y="22860"/>
                  </a:lnTo>
                  <a:lnTo>
                    <a:pt x="57912" y="22225"/>
                  </a:lnTo>
                  <a:lnTo>
                    <a:pt x="62103" y="19558"/>
                  </a:lnTo>
                  <a:lnTo>
                    <a:pt x="64135" y="16129"/>
                  </a:lnTo>
                  <a:lnTo>
                    <a:pt x="65532" y="12065"/>
                  </a:lnTo>
                  <a:close/>
                </a:path>
                <a:path w="492760" h="105410">
                  <a:moveTo>
                    <a:pt x="108204" y="93726"/>
                  </a:moveTo>
                  <a:lnTo>
                    <a:pt x="107569" y="89662"/>
                  </a:lnTo>
                  <a:lnTo>
                    <a:pt x="105029" y="85598"/>
                  </a:lnTo>
                  <a:lnTo>
                    <a:pt x="101981" y="82931"/>
                  </a:lnTo>
                  <a:lnTo>
                    <a:pt x="97536" y="82296"/>
                  </a:lnTo>
                  <a:lnTo>
                    <a:pt x="93091" y="82931"/>
                  </a:lnTo>
                  <a:lnTo>
                    <a:pt x="90043" y="85598"/>
                  </a:lnTo>
                  <a:lnTo>
                    <a:pt x="88138" y="89662"/>
                  </a:lnTo>
                  <a:lnTo>
                    <a:pt x="86868" y="93726"/>
                  </a:lnTo>
                  <a:lnTo>
                    <a:pt x="88138" y="98425"/>
                  </a:lnTo>
                  <a:lnTo>
                    <a:pt x="90043" y="101854"/>
                  </a:lnTo>
                  <a:lnTo>
                    <a:pt x="93091" y="103759"/>
                  </a:lnTo>
                  <a:lnTo>
                    <a:pt x="97536" y="105156"/>
                  </a:lnTo>
                  <a:lnTo>
                    <a:pt x="101981" y="103759"/>
                  </a:lnTo>
                  <a:lnTo>
                    <a:pt x="105029" y="101854"/>
                  </a:lnTo>
                  <a:lnTo>
                    <a:pt x="107569" y="98425"/>
                  </a:lnTo>
                  <a:lnTo>
                    <a:pt x="108204" y="93726"/>
                  </a:lnTo>
                  <a:close/>
                </a:path>
                <a:path w="492760" h="105410">
                  <a:moveTo>
                    <a:pt x="108204" y="53213"/>
                  </a:moveTo>
                  <a:lnTo>
                    <a:pt x="107569" y="48514"/>
                  </a:lnTo>
                  <a:lnTo>
                    <a:pt x="105029" y="44450"/>
                  </a:lnTo>
                  <a:lnTo>
                    <a:pt x="101981" y="41783"/>
                  </a:lnTo>
                  <a:lnTo>
                    <a:pt x="97536" y="41148"/>
                  </a:lnTo>
                  <a:lnTo>
                    <a:pt x="93091" y="41783"/>
                  </a:lnTo>
                  <a:lnTo>
                    <a:pt x="90043" y="44450"/>
                  </a:lnTo>
                  <a:lnTo>
                    <a:pt x="88138" y="48514"/>
                  </a:lnTo>
                  <a:lnTo>
                    <a:pt x="86868" y="53213"/>
                  </a:lnTo>
                  <a:lnTo>
                    <a:pt x="88138" y="57277"/>
                  </a:lnTo>
                  <a:lnTo>
                    <a:pt x="90043" y="60706"/>
                  </a:lnTo>
                  <a:lnTo>
                    <a:pt x="93091" y="63373"/>
                  </a:lnTo>
                  <a:lnTo>
                    <a:pt x="97536" y="64008"/>
                  </a:lnTo>
                  <a:lnTo>
                    <a:pt x="101981" y="63373"/>
                  </a:lnTo>
                  <a:lnTo>
                    <a:pt x="105029" y="60706"/>
                  </a:lnTo>
                  <a:lnTo>
                    <a:pt x="107569" y="57277"/>
                  </a:lnTo>
                  <a:lnTo>
                    <a:pt x="108204" y="53213"/>
                  </a:lnTo>
                  <a:close/>
                </a:path>
                <a:path w="492760" h="105410">
                  <a:moveTo>
                    <a:pt x="108204" y="12065"/>
                  </a:moveTo>
                  <a:lnTo>
                    <a:pt x="107569" y="7366"/>
                  </a:lnTo>
                  <a:lnTo>
                    <a:pt x="105029" y="3302"/>
                  </a:lnTo>
                  <a:lnTo>
                    <a:pt x="101981" y="635"/>
                  </a:lnTo>
                  <a:lnTo>
                    <a:pt x="97536" y="0"/>
                  </a:lnTo>
                  <a:lnTo>
                    <a:pt x="93091" y="635"/>
                  </a:lnTo>
                  <a:lnTo>
                    <a:pt x="90043" y="3302"/>
                  </a:lnTo>
                  <a:lnTo>
                    <a:pt x="88138" y="7366"/>
                  </a:lnTo>
                  <a:lnTo>
                    <a:pt x="86868" y="12065"/>
                  </a:lnTo>
                  <a:lnTo>
                    <a:pt x="88138" y="16129"/>
                  </a:lnTo>
                  <a:lnTo>
                    <a:pt x="90043" y="19558"/>
                  </a:lnTo>
                  <a:lnTo>
                    <a:pt x="93091" y="22225"/>
                  </a:lnTo>
                  <a:lnTo>
                    <a:pt x="97536" y="22860"/>
                  </a:lnTo>
                  <a:lnTo>
                    <a:pt x="101981" y="22225"/>
                  </a:lnTo>
                  <a:lnTo>
                    <a:pt x="105029" y="19558"/>
                  </a:lnTo>
                  <a:lnTo>
                    <a:pt x="107569" y="16129"/>
                  </a:lnTo>
                  <a:lnTo>
                    <a:pt x="108204" y="12065"/>
                  </a:lnTo>
                  <a:close/>
                </a:path>
                <a:path w="492760" h="105410">
                  <a:moveTo>
                    <a:pt x="152400" y="93726"/>
                  </a:moveTo>
                  <a:lnTo>
                    <a:pt x="151638" y="89662"/>
                  </a:lnTo>
                  <a:lnTo>
                    <a:pt x="149479" y="85598"/>
                  </a:lnTo>
                  <a:lnTo>
                    <a:pt x="145288" y="82931"/>
                  </a:lnTo>
                  <a:lnTo>
                    <a:pt x="140208" y="82296"/>
                  </a:lnTo>
                  <a:lnTo>
                    <a:pt x="135128" y="82931"/>
                  </a:lnTo>
                  <a:lnTo>
                    <a:pt x="132334" y="85598"/>
                  </a:lnTo>
                  <a:lnTo>
                    <a:pt x="128778" y="89662"/>
                  </a:lnTo>
                  <a:lnTo>
                    <a:pt x="128016" y="93726"/>
                  </a:lnTo>
                  <a:lnTo>
                    <a:pt x="128778" y="98425"/>
                  </a:lnTo>
                  <a:lnTo>
                    <a:pt x="132334" y="101854"/>
                  </a:lnTo>
                  <a:lnTo>
                    <a:pt x="135128" y="103759"/>
                  </a:lnTo>
                  <a:lnTo>
                    <a:pt x="140208" y="105156"/>
                  </a:lnTo>
                  <a:lnTo>
                    <a:pt x="145288" y="103759"/>
                  </a:lnTo>
                  <a:lnTo>
                    <a:pt x="149479" y="101854"/>
                  </a:lnTo>
                  <a:lnTo>
                    <a:pt x="151638" y="98425"/>
                  </a:lnTo>
                  <a:lnTo>
                    <a:pt x="152400" y="93726"/>
                  </a:lnTo>
                  <a:close/>
                </a:path>
                <a:path w="492760" h="105410">
                  <a:moveTo>
                    <a:pt x="152400" y="53213"/>
                  </a:moveTo>
                  <a:lnTo>
                    <a:pt x="151638" y="48514"/>
                  </a:lnTo>
                  <a:lnTo>
                    <a:pt x="149479" y="44450"/>
                  </a:lnTo>
                  <a:lnTo>
                    <a:pt x="145288" y="41783"/>
                  </a:lnTo>
                  <a:lnTo>
                    <a:pt x="140208" y="41148"/>
                  </a:lnTo>
                  <a:lnTo>
                    <a:pt x="135128" y="41783"/>
                  </a:lnTo>
                  <a:lnTo>
                    <a:pt x="132334" y="44450"/>
                  </a:lnTo>
                  <a:lnTo>
                    <a:pt x="128778" y="48514"/>
                  </a:lnTo>
                  <a:lnTo>
                    <a:pt x="128016" y="53213"/>
                  </a:lnTo>
                  <a:lnTo>
                    <a:pt x="128778" y="57277"/>
                  </a:lnTo>
                  <a:lnTo>
                    <a:pt x="135128" y="63373"/>
                  </a:lnTo>
                  <a:lnTo>
                    <a:pt x="140208" y="64008"/>
                  </a:lnTo>
                  <a:lnTo>
                    <a:pt x="145288" y="63373"/>
                  </a:lnTo>
                  <a:lnTo>
                    <a:pt x="149479" y="60706"/>
                  </a:lnTo>
                  <a:lnTo>
                    <a:pt x="151638" y="57277"/>
                  </a:lnTo>
                  <a:lnTo>
                    <a:pt x="152400" y="53213"/>
                  </a:lnTo>
                  <a:close/>
                </a:path>
                <a:path w="492760" h="105410">
                  <a:moveTo>
                    <a:pt x="152400" y="12065"/>
                  </a:moveTo>
                  <a:lnTo>
                    <a:pt x="151638" y="7366"/>
                  </a:lnTo>
                  <a:lnTo>
                    <a:pt x="149479" y="3302"/>
                  </a:lnTo>
                  <a:lnTo>
                    <a:pt x="145288" y="635"/>
                  </a:lnTo>
                  <a:lnTo>
                    <a:pt x="140208" y="0"/>
                  </a:lnTo>
                  <a:lnTo>
                    <a:pt x="135128" y="635"/>
                  </a:lnTo>
                  <a:lnTo>
                    <a:pt x="132334" y="3302"/>
                  </a:lnTo>
                  <a:lnTo>
                    <a:pt x="128778" y="7366"/>
                  </a:lnTo>
                  <a:lnTo>
                    <a:pt x="128016" y="12065"/>
                  </a:lnTo>
                  <a:lnTo>
                    <a:pt x="128778" y="16129"/>
                  </a:lnTo>
                  <a:lnTo>
                    <a:pt x="135128" y="22225"/>
                  </a:lnTo>
                  <a:lnTo>
                    <a:pt x="140208" y="22860"/>
                  </a:lnTo>
                  <a:lnTo>
                    <a:pt x="145288" y="22225"/>
                  </a:lnTo>
                  <a:lnTo>
                    <a:pt x="149479" y="19558"/>
                  </a:lnTo>
                  <a:lnTo>
                    <a:pt x="151638" y="16129"/>
                  </a:lnTo>
                  <a:lnTo>
                    <a:pt x="152400" y="12065"/>
                  </a:lnTo>
                  <a:close/>
                </a:path>
                <a:path w="492760" h="105410">
                  <a:moveTo>
                    <a:pt x="492252" y="27432"/>
                  </a:moveTo>
                  <a:lnTo>
                    <a:pt x="324612" y="27432"/>
                  </a:lnTo>
                  <a:lnTo>
                    <a:pt x="324612" y="54864"/>
                  </a:lnTo>
                  <a:lnTo>
                    <a:pt x="492252" y="54864"/>
                  </a:lnTo>
                  <a:lnTo>
                    <a:pt x="492252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9468" y="3535730"/>
              <a:ext cx="997432" cy="37269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917192" y="3041904"/>
              <a:ext cx="494030" cy="795655"/>
            </a:xfrm>
            <a:custGeom>
              <a:avLst/>
              <a:gdLst/>
              <a:ahLst/>
              <a:cxnLst/>
              <a:rect l="l" t="t" r="r" b="b"/>
              <a:pathLst>
                <a:path w="494030" h="795654">
                  <a:moveTo>
                    <a:pt x="396875" y="0"/>
                  </a:moveTo>
                  <a:lnTo>
                    <a:pt x="96900" y="0"/>
                  </a:lnTo>
                  <a:lnTo>
                    <a:pt x="0" y="390906"/>
                  </a:lnTo>
                  <a:lnTo>
                    <a:pt x="53466" y="405638"/>
                  </a:lnTo>
                  <a:lnTo>
                    <a:pt x="111125" y="259715"/>
                  </a:lnTo>
                  <a:lnTo>
                    <a:pt x="140207" y="795528"/>
                  </a:lnTo>
                  <a:lnTo>
                    <a:pt x="191007" y="795528"/>
                  </a:lnTo>
                  <a:lnTo>
                    <a:pt x="247141" y="416306"/>
                  </a:lnTo>
                  <a:lnTo>
                    <a:pt x="302768" y="795528"/>
                  </a:lnTo>
                  <a:lnTo>
                    <a:pt x="353568" y="795528"/>
                  </a:lnTo>
                  <a:lnTo>
                    <a:pt x="382650" y="259715"/>
                  </a:lnTo>
                  <a:lnTo>
                    <a:pt x="440308" y="405638"/>
                  </a:lnTo>
                  <a:lnTo>
                    <a:pt x="493775" y="390906"/>
                  </a:lnTo>
                  <a:lnTo>
                    <a:pt x="396875" y="0"/>
                  </a:lnTo>
                  <a:close/>
                </a:path>
              </a:pathLst>
            </a:custGeom>
            <a:solidFill>
              <a:srgbClr val="334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7880" y="2860548"/>
              <a:ext cx="152400" cy="1524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8736" y="3041904"/>
              <a:ext cx="172212" cy="23622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746754" y="1959102"/>
              <a:ext cx="1259205" cy="3168650"/>
            </a:xfrm>
            <a:custGeom>
              <a:avLst/>
              <a:gdLst/>
              <a:ahLst/>
              <a:cxnLst/>
              <a:rect l="l" t="t" r="r" b="b"/>
              <a:pathLst>
                <a:path w="1259204" h="3168650">
                  <a:moveTo>
                    <a:pt x="0" y="209803"/>
                  </a:moveTo>
                  <a:lnTo>
                    <a:pt x="5543" y="161712"/>
                  </a:lnTo>
                  <a:lnTo>
                    <a:pt x="21333" y="117558"/>
                  </a:lnTo>
                  <a:lnTo>
                    <a:pt x="46106" y="78602"/>
                  </a:lnTo>
                  <a:lnTo>
                    <a:pt x="78602" y="46106"/>
                  </a:lnTo>
                  <a:lnTo>
                    <a:pt x="117558" y="21333"/>
                  </a:lnTo>
                  <a:lnTo>
                    <a:pt x="161712" y="5543"/>
                  </a:lnTo>
                  <a:lnTo>
                    <a:pt x="209804" y="0"/>
                  </a:lnTo>
                  <a:lnTo>
                    <a:pt x="1049020" y="0"/>
                  </a:lnTo>
                  <a:lnTo>
                    <a:pt x="1097111" y="5543"/>
                  </a:lnTo>
                  <a:lnTo>
                    <a:pt x="1141265" y="21333"/>
                  </a:lnTo>
                  <a:lnTo>
                    <a:pt x="1180221" y="46106"/>
                  </a:lnTo>
                  <a:lnTo>
                    <a:pt x="1212717" y="78602"/>
                  </a:lnTo>
                  <a:lnTo>
                    <a:pt x="1237490" y="117558"/>
                  </a:lnTo>
                  <a:lnTo>
                    <a:pt x="1253280" y="161712"/>
                  </a:lnTo>
                  <a:lnTo>
                    <a:pt x="1258824" y="209803"/>
                  </a:lnTo>
                  <a:lnTo>
                    <a:pt x="1258824" y="2958592"/>
                  </a:lnTo>
                  <a:lnTo>
                    <a:pt x="1253280" y="3006683"/>
                  </a:lnTo>
                  <a:lnTo>
                    <a:pt x="1237490" y="3050837"/>
                  </a:lnTo>
                  <a:lnTo>
                    <a:pt x="1212717" y="3089793"/>
                  </a:lnTo>
                  <a:lnTo>
                    <a:pt x="1180221" y="3122289"/>
                  </a:lnTo>
                  <a:lnTo>
                    <a:pt x="1141265" y="3147062"/>
                  </a:lnTo>
                  <a:lnTo>
                    <a:pt x="1097111" y="3162852"/>
                  </a:lnTo>
                  <a:lnTo>
                    <a:pt x="1049020" y="3168396"/>
                  </a:lnTo>
                  <a:lnTo>
                    <a:pt x="209804" y="3168396"/>
                  </a:lnTo>
                  <a:lnTo>
                    <a:pt x="161712" y="3162852"/>
                  </a:lnTo>
                  <a:lnTo>
                    <a:pt x="117558" y="3147062"/>
                  </a:lnTo>
                  <a:lnTo>
                    <a:pt x="78602" y="3122289"/>
                  </a:lnTo>
                  <a:lnTo>
                    <a:pt x="46106" y="3089793"/>
                  </a:lnTo>
                  <a:lnTo>
                    <a:pt x="21333" y="3050837"/>
                  </a:lnTo>
                  <a:lnTo>
                    <a:pt x="5543" y="3006683"/>
                  </a:lnTo>
                  <a:lnTo>
                    <a:pt x="0" y="2958592"/>
                  </a:lnTo>
                  <a:lnTo>
                    <a:pt x="0" y="20980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73630" y="3383025"/>
              <a:ext cx="2053589" cy="1374775"/>
            </a:xfrm>
            <a:custGeom>
              <a:avLst/>
              <a:gdLst/>
              <a:ahLst/>
              <a:cxnLst/>
              <a:rect l="l" t="t" r="r" b="b"/>
              <a:pathLst>
                <a:path w="2053589" h="1374775">
                  <a:moveTo>
                    <a:pt x="1564386" y="942086"/>
                  </a:moveTo>
                  <a:lnTo>
                    <a:pt x="1484757" y="911860"/>
                  </a:lnTo>
                  <a:lnTo>
                    <a:pt x="1487919" y="943368"/>
                  </a:lnTo>
                  <a:lnTo>
                    <a:pt x="125095" y="1080516"/>
                  </a:lnTo>
                  <a:lnTo>
                    <a:pt x="126365" y="1093216"/>
                  </a:lnTo>
                  <a:lnTo>
                    <a:pt x="1489189" y="956068"/>
                  </a:lnTo>
                  <a:lnTo>
                    <a:pt x="1492377" y="987679"/>
                  </a:lnTo>
                  <a:lnTo>
                    <a:pt x="1564386" y="942086"/>
                  </a:lnTo>
                  <a:close/>
                </a:path>
                <a:path w="2053589" h="1374775">
                  <a:moveTo>
                    <a:pt x="1902904" y="1344041"/>
                  </a:moveTo>
                  <a:lnTo>
                    <a:pt x="1842008" y="1344041"/>
                  </a:lnTo>
                  <a:lnTo>
                    <a:pt x="1829193" y="1344041"/>
                  </a:lnTo>
                  <a:lnTo>
                    <a:pt x="1826641" y="1374648"/>
                  </a:lnTo>
                  <a:lnTo>
                    <a:pt x="1902904" y="1344041"/>
                  </a:lnTo>
                  <a:close/>
                </a:path>
                <a:path w="2053589" h="1374775">
                  <a:moveTo>
                    <a:pt x="1905762" y="1342898"/>
                  </a:moveTo>
                  <a:lnTo>
                    <a:pt x="1832991" y="1298702"/>
                  </a:lnTo>
                  <a:lnTo>
                    <a:pt x="1830336" y="1330312"/>
                  </a:lnTo>
                  <a:lnTo>
                    <a:pt x="141478" y="1191768"/>
                  </a:lnTo>
                  <a:lnTo>
                    <a:pt x="140462" y="1204468"/>
                  </a:lnTo>
                  <a:lnTo>
                    <a:pt x="1829282" y="1342999"/>
                  </a:lnTo>
                  <a:lnTo>
                    <a:pt x="1842084" y="1342999"/>
                  </a:lnTo>
                  <a:lnTo>
                    <a:pt x="1905508" y="1342999"/>
                  </a:lnTo>
                  <a:lnTo>
                    <a:pt x="1905762" y="1342898"/>
                  </a:lnTo>
                  <a:close/>
                </a:path>
                <a:path w="2053589" h="1374775">
                  <a:moveTo>
                    <a:pt x="2053590" y="262382"/>
                  </a:moveTo>
                  <a:lnTo>
                    <a:pt x="2051304" y="260858"/>
                  </a:lnTo>
                  <a:lnTo>
                    <a:pt x="1982724" y="215138"/>
                  </a:lnTo>
                  <a:lnTo>
                    <a:pt x="1978748" y="246595"/>
                  </a:lnTo>
                  <a:lnTo>
                    <a:pt x="1524" y="0"/>
                  </a:lnTo>
                  <a:lnTo>
                    <a:pt x="0" y="12700"/>
                  </a:lnTo>
                  <a:lnTo>
                    <a:pt x="1977148" y="259283"/>
                  </a:lnTo>
                  <a:lnTo>
                    <a:pt x="1973199" y="290703"/>
                  </a:lnTo>
                  <a:lnTo>
                    <a:pt x="2053590" y="2623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84320" y="2862072"/>
              <a:ext cx="335280" cy="672465"/>
            </a:xfrm>
            <a:custGeom>
              <a:avLst/>
              <a:gdLst/>
              <a:ahLst/>
              <a:cxnLst/>
              <a:rect l="l" t="t" r="r" b="b"/>
              <a:pathLst>
                <a:path w="335279" h="672464">
                  <a:moveTo>
                    <a:pt x="167639" y="0"/>
                  </a:moveTo>
                  <a:lnTo>
                    <a:pt x="120141" y="22351"/>
                  </a:lnTo>
                  <a:lnTo>
                    <a:pt x="120141" y="75564"/>
                  </a:lnTo>
                  <a:lnTo>
                    <a:pt x="150875" y="100837"/>
                  </a:lnTo>
                  <a:lnTo>
                    <a:pt x="150875" y="125983"/>
                  </a:lnTo>
                  <a:lnTo>
                    <a:pt x="75437" y="134365"/>
                  </a:lnTo>
                  <a:lnTo>
                    <a:pt x="0" y="394842"/>
                  </a:lnTo>
                  <a:lnTo>
                    <a:pt x="39115" y="403225"/>
                  </a:lnTo>
                  <a:lnTo>
                    <a:pt x="86613" y="285623"/>
                  </a:lnTo>
                  <a:lnTo>
                    <a:pt x="94995" y="672083"/>
                  </a:lnTo>
                  <a:lnTo>
                    <a:pt x="131317" y="672083"/>
                  </a:lnTo>
                  <a:lnTo>
                    <a:pt x="167639" y="419988"/>
                  </a:lnTo>
                  <a:lnTo>
                    <a:pt x="201167" y="672083"/>
                  </a:lnTo>
                  <a:lnTo>
                    <a:pt x="237489" y="672083"/>
                  </a:lnTo>
                  <a:lnTo>
                    <a:pt x="245871" y="285623"/>
                  </a:lnTo>
                  <a:lnTo>
                    <a:pt x="298957" y="403225"/>
                  </a:lnTo>
                  <a:lnTo>
                    <a:pt x="335279" y="394842"/>
                  </a:lnTo>
                  <a:lnTo>
                    <a:pt x="257047" y="134365"/>
                  </a:lnTo>
                  <a:lnTo>
                    <a:pt x="187197" y="125983"/>
                  </a:lnTo>
                  <a:lnTo>
                    <a:pt x="187197" y="100837"/>
                  </a:lnTo>
                  <a:lnTo>
                    <a:pt x="217931" y="75564"/>
                  </a:lnTo>
                  <a:lnTo>
                    <a:pt x="217931" y="25145"/>
                  </a:lnTo>
                  <a:lnTo>
                    <a:pt x="16763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84320" y="2862072"/>
              <a:ext cx="335280" cy="672465"/>
            </a:xfrm>
            <a:custGeom>
              <a:avLst/>
              <a:gdLst/>
              <a:ahLst/>
              <a:cxnLst/>
              <a:rect l="l" t="t" r="r" b="b"/>
              <a:pathLst>
                <a:path w="335279" h="672464">
                  <a:moveTo>
                    <a:pt x="0" y="394842"/>
                  </a:moveTo>
                  <a:lnTo>
                    <a:pt x="75437" y="134365"/>
                  </a:lnTo>
                  <a:lnTo>
                    <a:pt x="150875" y="125983"/>
                  </a:lnTo>
                  <a:lnTo>
                    <a:pt x="150875" y="100837"/>
                  </a:lnTo>
                  <a:lnTo>
                    <a:pt x="120141" y="75564"/>
                  </a:lnTo>
                  <a:lnTo>
                    <a:pt x="120141" y="22351"/>
                  </a:lnTo>
                  <a:lnTo>
                    <a:pt x="167639" y="0"/>
                  </a:lnTo>
                  <a:lnTo>
                    <a:pt x="217931" y="25145"/>
                  </a:lnTo>
                  <a:lnTo>
                    <a:pt x="217931" y="75564"/>
                  </a:lnTo>
                  <a:lnTo>
                    <a:pt x="187197" y="100837"/>
                  </a:lnTo>
                  <a:lnTo>
                    <a:pt x="187197" y="125983"/>
                  </a:lnTo>
                  <a:lnTo>
                    <a:pt x="257047" y="134365"/>
                  </a:lnTo>
                  <a:lnTo>
                    <a:pt x="335279" y="394842"/>
                  </a:lnTo>
                  <a:lnTo>
                    <a:pt x="298957" y="403225"/>
                  </a:lnTo>
                  <a:lnTo>
                    <a:pt x="245871" y="285623"/>
                  </a:lnTo>
                  <a:lnTo>
                    <a:pt x="237489" y="672083"/>
                  </a:lnTo>
                  <a:lnTo>
                    <a:pt x="201167" y="672083"/>
                  </a:lnTo>
                  <a:lnTo>
                    <a:pt x="167639" y="419988"/>
                  </a:lnTo>
                  <a:lnTo>
                    <a:pt x="131317" y="672083"/>
                  </a:lnTo>
                  <a:lnTo>
                    <a:pt x="94995" y="672083"/>
                  </a:lnTo>
                  <a:lnTo>
                    <a:pt x="86613" y="285623"/>
                  </a:lnTo>
                  <a:lnTo>
                    <a:pt x="39115" y="403225"/>
                  </a:lnTo>
                  <a:lnTo>
                    <a:pt x="0" y="394842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27220" y="3279647"/>
              <a:ext cx="335279" cy="67055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427220" y="3279647"/>
              <a:ext cx="335280" cy="670560"/>
            </a:xfrm>
            <a:custGeom>
              <a:avLst/>
              <a:gdLst/>
              <a:ahLst/>
              <a:cxnLst/>
              <a:rect l="l" t="t" r="r" b="b"/>
              <a:pathLst>
                <a:path w="335279" h="670560">
                  <a:moveTo>
                    <a:pt x="0" y="393953"/>
                  </a:moveTo>
                  <a:lnTo>
                    <a:pt x="75437" y="134112"/>
                  </a:lnTo>
                  <a:lnTo>
                    <a:pt x="150875" y="125729"/>
                  </a:lnTo>
                  <a:lnTo>
                    <a:pt x="150875" y="100584"/>
                  </a:lnTo>
                  <a:lnTo>
                    <a:pt x="120141" y="75437"/>
                  </a:lnTo>
                  <a:lnTo>
                    <a:pt x="120141" y="22351"/>
                  </a:lnTo>
                  <a:lnTo>
                    <a:pt x="167639" y="0"/>
                  </a:lnTo>
                  <a:lnTo>
                    <a:pt x="217931" y="25146"/>
                  </a:lnTo>
                  <a:lnTo>
                    <a:pt x="217931" y="75437"/>
                  </a:lnTo>
                  <a:lnTo>
                    <a:pt x="187197" y="100584"/>
                  </a:lnTo>
                  <a:lnTo>
                    <a:pt x="187197" y="125729"/>
                  </a:lnTo>
                  <a:lnTo>
                    <a:pt x="257047" y="134112"/>
                  </a:lnTo>
                  <a:lnTo>
                    <a:pt x="335279" y="393953"/>
                  </a:lnTo>
                  <a:lnTo>
                    <a:pt x="298957" y="402335"/>
                  </a:lnTo>
                  <a:lnTo>
                    <a:pt x="245871" y="284988"/>
                  </a:lnTo>
                  <a:lnTo>
                    <a:pt x="237489" y="670559"/>
                  </a:lnTo>
                  <a:lnTo>
                    <a:pt x="201167" y="670559"/>
                  </a:lnTo>
                  <a:lnTo>
                    <a:pt x="167639" y="419100"/>
                  </a:lnTo>
                  <a:lnTo>
                    <a:pt x="131317" y="670559"/>
                  </a:lnTo>
                  <a:lnTo>
                    <a:pt x="94995" y="670559"/>
                  </a:lnTo>
                  <a:lnTo>
                    <a:pt x="86613" y="284988"/>
                  </a:lnTo>
                  <a:lnTo>
                    <a:pt x="39115" y="402335"/>
                  </a:lnTo>
                  <a:lnTo>
                    <a:pt x="0" y="393953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18432" y="4559808"/>
              <a:ext cx="672083" cy="38709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218432" y="4559808"/>
              <a:ext cx="672465" cy="387350"/>
            </a:xfrm>
            <a:custGeom>
              <a:avLst/>
              <a:gdLst/>
              <a:ahLst/>
              <a:cxnLst/>
              <a:rect l="l" t="t" r="r" b="b"/>
              <a:pathLst>
                <a:path w="672464" h="387350">
                  <a:moveTo>
                    <a:pt x="59816" y="387096"/>
                  </a:moveTo>
                  <a:lnTo>
                    <a:pt x="594487" y="387096"/>
                  </a:lnTo>
                  <a:lnTo>
                    <a:pt x="595883" y="89662"/>
                  </a:lnTo>
                  <a:lnTo>
                    <a:pt x="672083" y="89662"/>
                  </a:lnTo>
                  <a:lnTo>
                    <a:pt x="551052" y="0"/>
                  </a:lnTo>
                  <a:lnTo>
                    <a:pt x="110235" y="0"/>
                  </a:lnTo>
                  <a:lnTo>
                    <a:pt x="0" y="89662"/>
                  </a:lnTo>
                  <a:lnTo>
                    <a:pt x="62610" y="89662"/>
                  </a:lnTo>
                  <a:lnTo>
                    <a:pt x="63880" y="383032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77055" y="4075175"/>
              <a:ext cx="670560" cy="387350"/>
            </a:xfrm>
            <a:custGeom>
              <a:avLst/>
              <a:gdLst/>
              <a:ahLst/>
              <a:cxnLst/>
              <a:rect l="l" t="t" r="r" b="b"/>
              <a:pathLst>
                <a:path w="670560" h="387350">
                  <a:moveTo>
                    <a:pt x="549783" y="0"/>
                  </a:moveTo>
                  <a:lnTo>
                    <a:pt x="109982" y="0"/>
                  </a:lnTo>
                  <a:lnTo>
                    <a:pt x="0" y="89662"/>
                  </a:lnTo>
                  <a:lnTo>
                    <a:pt x="62484" y="89662"/>
                  </a:lnTo>
                  <a:lnTo>
                    <a:pt x="63754" y="383031"/>
                  </a:lnTo>
                  <a:lnTo>
                    <a:pt x="59690" y="387096"/>
                  </a:lnTo>
                  <a:lnTo>
                    <a:pt x="593217" y="387096"/>
                  </a:lnTo>
                  <a:lnTo>
                    <a:pt x="594487" y="89662"/>
                  </a:lnTo>
                  <a:lnTo>
                    <a:pt x="670560" y="89662"/>
                  </a:lnTo>
                  <a:lnTo>
                    <a:pt x="54978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77055" y="4075175"/>
              <a:ext cx="670560" cy="387350"/>
            </a:xfrm>
            <a:custGeom>
              <a:avLst/>
              <a:gdLst/>
              <a:ahLst/>
              <a:cxnLst/>
              <a:rect l="l" t="t" r="r" b="b"/>
              <a:pathLst>
                <a:path w="670560" h="387350">
                  <a:moveTo>
                    <a:pt x="59690" y="387096"/>
                  </a:moveTo>
                  <a:lnTo>
                    <a:pt x="593217" y="387096"/>
                  </a:lnTo>
                  <a:lnTo>
                    <a:pt x="594487" y="89662"/>
                  </a:lnTo>
                  <a:lnTo>
                    <a:pt x="670560" y="89662"/>
                  </a:lnTo>
                  <a:lnTo>
                    <a:pt x="549783" y="0"/>
                  </a:lnTo>
                  <a:lnTo>
                    <a:pt x="109982" y="0"/>
                  </a:lnTo>
                  <a:lnTo>
                    <a:pt x="0" y="89662"/>
                  </a:lnTo>
                  <a:lnTo>
                    <a:pt x="62484" y="89662"/>
                  </a:lnTo>
                  <a:lnTo>
                    <a:pt x="63754" y="383031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24300" y="2188464"/>
              <a:ext cx="556260" cy="205740"/>
            </a:xfrm>
            <a:custGeom>
              <a:avLst/>
              <a:gdLst/>
              <a:ahLst/>
              <a:cxnLst/>
              <a:rect l="l" t="t" r="r" b="b"/>
              <a:pathLst>
                <a:path w="556260" h="205739">
                  <a:moveTo>
                    <a:pt x="556260" y="0"/>
                  </a:moveTo>
                  <a:lnTo>
                    <a:pt x="0" y="0"/>
                  </a:lnTo>
                  <a:lnTo>
                    <a:pt x="0" y="205739"/>
                  </a:lnTo>
                  <a:lnTo>
                    <a:pt x="556260" y="205739"/>
                  </a:lnTo>
                  <a:lnTo>
                    <a:pt x="55626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24300" y="2188464"/>
              <a:ext cx="556260" cy="205740"/>
            </a:xfrm>
            <a:custGeom>
              <a:avLst/>
              <a:gdLst/>
              <a:ahLst/>
              <a:cxnLst/>
              <a:rect l="l" t="t" r="r" b="b"/>
              <a:pathLst>
                <a:path w="556260" h="205739">
                  <a:moveTo>
                    <a:pt x="0" y="205739"/>
                  </a:moveTo>
                  <a:lnTo>
                    <a:pt x="556260" y="205739"/>
                  </a:lnTo>
                  <a:lnTo>
                    <a:pt x="556260" y="0"/>
                  </a:lnTo>
                  <a:lnTo>
                    <a:pt x="0" y="0"/>
                  </a:lnTo>
                  <a:lnTo>
                    <a:pt x="0" y="2057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93108" y="2496312"/>
              <a:ext cx="585215" cy="18897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293108" y="2496312"/>
              <a:ext cx="585470" cy="189230"/>
            </a:xfrm>
            <a:custGeom>
              <a:avLst/>
              <a:gdLst/>
              <a:ahLst/>
              <a:cxnLst/>
              <a:rect l="l" t="t" r="r" b="b"/>
              <a:pathLst>
                <a:path w="585470" h="189230">
                  <a:moveTo>
                    <a:pt x="0" y="188975"/>
                  </a:moveTo>
                  <a:lnTo>
                    <a:pt x="585215" y="188975"/>
                  </a:lnTo>
                  <a:lnTo>
                    <a:pt x="585215" y="0"/>
                  </a:lnTo>
                  <a:lnTo>
                    <a:pt x="0" y="0"/>
                  </a:lnTo>
                  <a:lnTo>
                    <a:pt x="0" y="18897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64740" y="2237485"/>
              <a:ext cx="1945639" cy="1053465"/>
            </a:xfrm>
            <a:custGeom>
              <a:avLst/>
              <a:gdLst/>
              <a:ahLst/>
              <a:cxnLst/>
              <a:rect l="l" t="t" r="r" b="b"/>
              <a:pathLst>
                <a:path w="1945639" h="1053464">
                  <a:moveTo>
                    <a:pt x="1568704" y="33274"/>
                  </a:moveTo>
                  <a:lnTo>
                    <a:pt x="1563001" y="30861"/>
                  </a:lnTo>
                  <a:lnTo>
                    <a:pt x="1490218" y="0"/>
                  </a:lnTo>
                  <a:lnTo>
                    <a:pt x="1492224" y="31661"/>
                  </a:lnTo>
                  <a:lnTo>
                    <a:pt x="128143" y="116840"/>
                  </a:lnTo>
                  <a:lnTo>
                    <a:pt x="128905" y="129540"/>
                  </a:lnTo>
                  <a:lnTo>
                    <a:pt x="1493024" y="44361"/>
                  </a:lnTo>
                  <a:lnTo>
                    <a:pt x="1495044" y="76073"/>
                  </a:lnTo>
                  <a:lnTo>
                    <a:pt x="1568704" y="33274"/>
                  </a:lnTo>
                  <a:close/>
                </a:path>
                <a:path w="1945639" h="1053464">
                  <a:moveTo>
                    <a:pt x="1728724" y="901954"/>
                  </a:moveTo>
                  <a:lnTo>
                    <a:pt x="1726171" y="900938"/>
                  </a:lnTo>
                  <a:lnTo>
                    <a:pt x="1649603" y="870331"/>
                  </a:lnTo>
                  <a:lnTo>
                    <a:pt x="1652244" y="902004"/>
                  </a:lnTo>
                  <a:lnTo>
                    <a:pt x="0" y="1040384"/>
                  </a:lnTo>
                  <a:lnTo>
                    <a:pt x="1016" y="1053084"/>
                  </a:lnTo>
                  <a:lnTo>
                    <a:pt x="1653311" y="914704"/>
                  </a:lnTo>
                  <a:lnTo>
                    <a:pt x="1655953" y="946277"/>
                  </a:lnTo>
                  <a:lnTo>
                    <a:pt x="1728724" y="901954"/>
                  </a:lnTo>
                  <a:close/>
                </a:path>
                <a:path w="1945639" h="1053464">
                  <a:moveTo>
                    <a:pt x="1941677" y="350139"/>
                  </a:moveTo>
                  <a:lnTo>
                    <a:pt x="1881378" y="350139"/>
                  </a:lnTo>
                  <a:lnTo>
                    <a:pt x="1868538" y="350139"/>
                  </a:lnTo>
                  <a:lnTo>
                    <a:pt x="1866138" y="380746"/>
                  </a:lnTo>
                  <a:lnTo>
                    <a:pt x="1941677" y="350139"/>
                  </a:lnTo>
                  <a:close/>
                </a:path>
                <a:path w="1945639" h="1053464">
                  <a:moveTo>
                    <a:pt x="1945132" y="348742"/>
                  </a:moveTo>
                  <a:lnTo>
                    <a:pt x="1872107" y="304800"/>
                  </a:lnTo>
                  <a:lnTo>
                    <a:pt x="1869617" y="336461"/>
                  </a:lnTo>
                  <a:lnTo>
                    <a:pt x="109220" y="199136"/>
                  </a:lnTo>
                  <a:lnTo>
                    <a:pt x="108204" y="211836"/>
                  </a:lnTo>
                  <a:lnTo>
                    <a:pt x="1868614" y="349148"/>
                  </a:lnTo>
                  <a:lnTo>
                    <a:pt x="1881441" y="349148"/>
                  </a:lnTo>
                  <a:lnTo>
                    <a:pt x="1944128" y="349148"/>
                  </a:lnTo>
                  <a:lnTo>
                    <a:pt x="1945132" y="3487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718816" y="1563624"/>
              <a:ext cx="1009015" cy="431800"/>
            </a:xfrm>
            <a:custGeom>
              <a:avLst/>
              <a:gdLst/>
              <a:ahLst/>
              <a:cxnLst/>
              <a:rect l="l" t="t" r="r" b="b"/>
              <a:pathLst>
                <a:path w="1009014" h="431800">
                  <a:moveTo>
                    <a:pt x="1008887" y="215646"/>
                  </a:moveTo>
                  <a:lnTo>
                    <a:pt x="793242" y="0"/>
                  </a:lnTo>
                  <a:lnTo>
                    <a:pt x="793242" y="87375"/>
                  </a:lnTo>
                  <a:lnTo>
                    <a:pt x="0" y="87375"/>
                  </a:lnTo>
                  <a:lnTo>
                    <a:pt x="0" y="343915"/>
                  </a:lnTo>
                  <a:lnTo>
                    <a:pt x="793242" y="343915"/>
                  </a:lnTo>
                  <a:lnTo>
                    <a:pt x="793242" y="431291"/>
                  </a:lnTo>
                  <a:lnTo>
                    <a:pt x="1008887" y="21564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70382" y="3234309"/>
            <a:ext cx="862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rso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6372" y="4351731"/>
            <a:ext cx="14325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Org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ti</a:t>
            </a:r>
            <a:r>
              <a:rPr sz="1800" spc="-10" dirty="0">
                <a:latin typeface="Arial"/>
                <a:cs typeface="Arial"/>
              </a:rPr>
              <a:t>on</a:t>
            </a:r>
            <a:r>
              <a:rPr sz="1800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52704" y="2233929"/>
            <a:ext cx="899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</a:t>
            </a:r>
            <a:r>
              <a:rPr sz="1800" spc="-3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stems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899410" y="1624076"/>
            <a:ext cx="520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h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914900" y="1571244"/>
            <a:ext cx="1187450" cy="434340"/>
          </a:xfrm>
          <a:custGeom>
            <a:avLst/>
            <a:gdLst/>
            <a:ahLst/>
            <a:cxnLst/>
            <a:rect l="l" t="t" r="r" b="b"/>
            <a:pathLst>
              <a:path w="1187450" h="434339">
                <a:moveTo>
                  <a:pt x="1187196" y="217169"/>
                </a:moveTo>
                <a:lnTo>
                  <a:pt x="970026" y="0"/>
                </a:lnTo>
                <a:lnTo>
                  <a:pt x="970026" y="88010"/>
                </a:lnTo>
                <a:lnTo>
                  <a:pt x="0" y="88010"/>
                </a:lnTo>
                <a:lnTo>
                  <a:pt x="0" y="346328"/>
                </a:lnTo>
                <a:lnTo>
                  <a:pt x="970026" y="346328"/>
                </a:lnTo>
                <a:lnTo>
                  <a:pt x="970026" y="434339"/>
                </a:lnTo>
                <a:lnTo>
                  <a:pt x="1187196" y="21716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789934" y="1617726"/>
            <a:ext cx="21494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71575" algn="l"/>
              </a:tabLst>
            </a:pPr>
            <a:r>
              <a:rPr sz="2000" dirty="0">
                <a:latin typeface="Arial"/>
                <a:cs typeface="Arial"/>
              </a:rPr>
              <a:t>Identities	</a:t>
            </a:r>
            <a:r>
              <a:rPr sz="2700" spc="-7" baseline="3086" dirty="0">
                <a:latin typeface="Arial"/>
                <a:cs typeface="Arial"/>
              </a:rPr>
              <a:t>consist</a:t>
            </a:r>
            <a:r>
              <a:rPr sz="2700" spc="-104" baseline="3086" dirty="0">
                <a:latin typeface="Arial"/>
                <a:cs typeface="Arial"/>
              </a:rPr>
              <a:t> </a:t>
            </a:r>
            <a:r>
              <a:rPr sz="2700" spc="-7" baseline="3086" dirty="0">
                <a:latin typeface="Arial"/>
                <a:cs typeface="Arial"/>
              </a:rPr>
              <a:t>of</a:t>
            </a:r>
            <a:endParaRPr sz="2700" baseline="3086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333747" y="1944370"/>
            <a:ext cx="2876550" cy="3188970"/>
            <a:chOff x="4333747" y="1944370"/>
            <a:chExt cx="2876550" cy="3188970"/>
          </a:xfrm>
        </p:grpSpPr>
        <p:sp>
          <p:nvSpPr>
            <p:cNvPr id="48" name="object 48"/>
            <p:cNvSpPr/>
            <p:nvPr/>
          </p:nvSpPr>
          <p:spPr>
            <a:xfrm>
              <a:off x="4333748" y="2067559"/>
              <a:ext cx="2458720" cy="2873375"/>
            </a:xfrm>
            <a:custGeom>
              <a:avLst/>
              <a:gdLst/>
              <a:ahLst/>
              <a:cxnLst/>
              <a:rect l="l" t="t" r="r" b="b"/>
              <a:pathLst>
                <a:path w="2458720" h="2873375">
                  <a:moveTo>
                    <a:pt x="1839976" y="56896"/>
                  </a:moveTo>
                  <a:lnTo>
                    <a:pt x="1838515" y="55880"/>
                  </a:lnTo>
                  <a:lnTo>
                    <a:pt x="1758696" y="0"/>
                  </a:lnTo>
                  <a:lnTo>
                    <a:pt x="1763496" y="56946"/>
                  </a:lnTo>
                  <a:lnTo>
                    <a:pt x="111252" y="195326"/>
                  </a:lnTo>
                  <a:lnTo>
                    <a:pt x="112268" y="208026"/>
                  </a:lnTo>
                  <a:lnTo>
                    <a:pt x="1764563" y="69646"/>
                  </a:lnTo>
                  <a:lnTo>
                    <a:pt x="1769364" y="126492"/>
                  </a:lnTo>
                  <a:lnTo>
                    <a:pt x="1839976" y="56896"/>
                  </a:lnTo>
                  <a:close/>
                </a:path>
                <a:path w="2458720" h="2873375">
                  <a:moveTo>
                    <a:pt x="2011616" y="1173607"/>
                  </a:moveTo>
                  <a:lnTo>
                    <a:pt x="1951482" y="1173607"/>
                  </a:lnTo>
                  <a:lnTo>
                    <a:pt x="1938743" y="1173607"/>
                  </a:lnTo>
                  <a:lnTo>
                    <a:pt x="1935911" y="1222425"/>
                  </a:lnTo>
                  <a:lnTo>
                    <a:pt x="1924939" y="1215136"/>
                  </a:lnTo>
                  <a:lnTo>
                    <a:pt x="1931162" y="1271892"/>
                  </a:lnTo>
                  <a:lnTo>
                    <a:pt x="356489" y="1443482"/>
                  </a:lnTo>
                  <a:lnTo>
                    <a:pt x="357759" y="1456182"/>
                  </a:lnTo>
                  <a:lnTo>
                    <a:pt x="1932546" y="1284579"/>
                  </a:lnTo>
                  <a:lnTo>
                    <a:pt x="1938782" y="1341374"/>
                  </a:lnTo>
                  <a:lnTo>
                    <a:pt x="2007120" y="1270508"/>
                  </a:lnTo>
                  <a:lnTo>
                    <a:pt x="2007616" y="1270000"/>
                  </a:lnTo>
                  <a:lnTo>
                    <a:pt x="1940991" y="1225804"/>
                  </a:lnTo>
                  <a:lnTo>
                    <a:pt x="2011616" y="1173607"/>
                  </a:lnTo>
                  <a:close/>
                </a:path>
                <a:path w="2458720" h="2873375">
                  <a:moveTo>
                    <a:pt x="2015236" y="1170940"/>
                  </a:moveTo>
                  <a:lnTo>
                    <a:pt x="1942846" y="1103122"/>
                  </a:lnTo>
                  <a:lnTo>
                    <a:pt x="1939518" y="1160170"/>
                  </a:lnTo>
                  <a:lnTo>
                    <a:pt x="38989" y="1048766"/>
                  </a:lnTo>
                  <a:lnTo>
                    <a:pt x="38227" y="1061466"/>
                  </a:lnTo>
                  <a:lnTo>
                    <a:pt x="1938782" y="1172870"/>
                  </a:lnTo>
                  <a:lnTo>
                    <a:pt x="1951520" y="1172870"/>
                  </a:lnTo>
                  <a:lnTo>
                    <a:pt x="2012632" y="1172870"/>
                  </a:lnTo>
                  <a:lnTo>
                    <a:pt x="2015236" y="1170940"/>
                  </a:lnTo>
                  <a:close/>
                </a:path>
                <a:path w="2458720" h="2873375">
                  <a:moveTo>
                    <a:pt x="2016760" y="2195068"/>
                  </a:moveTo>
                  <a:lnTo>
                    <a:pt x="2010270" y="2189861"/>
                  </a:lnTo>
                  <a:lnTo>
                    <a:pt x="1939417" y="2132965"/>
                  </a:lnTo>
                  <a:lnTo>
                    <a:pt x="1940433" y="2190102"/>
                  </a:lnTo>
                  <a:lnTo>
                    <a:pt x="90297" y="2223770"/>
                  </a:lnTo>
                  <a:lnTo>
                    <a:pt x="90551" y="2236470"/>
                  </a:lnTo>
                  <a:lnTo>
                    <a:pt x="1940661" y="2202802"/>
                  </a:lnTo>
                  <a:lnTo>
                    <a:pt x="1941703" y="2259965"/>
                  </a:lnTo>
                  <a:lnTo>
                    <a:pt x="2016760" y="2195068"/>
                  </a:lnTo>
                  <a:close/>
                </a:path>
                <a:path w="2458720" h="2873375">
                  <a:moveTo>
                    <a:pt x="2022906" y="359029"/>
                  </a:moveTo>
                  <a:lnTo>
                    <a:pt x="1963674" y="359029"/>
                  </a:lnTo>
                  <a:lnTo>
                    <a:pt x="1951024" y="359029"/>
                  </a:lnTo>
                  <a:lnTo>
                    <a:pt x="1949018" y="402704"/>
                  </a:lnTo>
                  <a:lnTo>
                    <a:pt x="1943989" y="398653"/>
                  </a:lnTo>
                  <a:lnTo>
                    <a:pt x="1945005" y="455790"/>
                  </a:lnTo>
                  <a:lnTo>
                    <a:pt x="509397" y="481838"/>
                  </a:lnTo>
                  <a:lnTo>
                    <a:pt x="509651" y="494538"/>
                  </a:lnTo>
                  <a:lnTo>
                    <a:pt x="1945233" y="468490"/>
                  </a:lnTo>
                  <a:lnTo>
                    <a:pt x="1946275" y="525653"/>
                  </a:lnTo>
                  <a:lnTo>
                    <a:pt x="2021332" y="460756"/>
                  </a:lnTo>
                  <a:lnTo>
                    <a:pt x="2014842" y="455549"/>
                  </a:lnTo>
                  <a:lnTo>
                    <a:pt x="1956955" y="409079"/>
                  </a:lnTo>
                  <a:lnTo>
                    <a:pt x="2022906" y="359029"/>
                  </a:lnTo>
                  <a:close/>
                </a:path>
                <a:path w="2458720" h="2873375">
                  <a:moveTo>
                    <a:pt x="2027428" y="355600"/>
                  </a:moveTo>
                  <a:lnTo>
                    <a:pt x="1954276" y="288671"/>
                  </a:lnTo>
                  <a:lnTo>
                    <a:pt x="1951647" y="345744"/>
                  </a:lnTo>
                  <a:lnTo>
                    <a:pt x="119634" y="260858"/>
                  </a:lnTo>
                  <a:lnTo>
                    <a:pt x="119126" y="273558"/>
                  </a:lnTo>
                  <a:lnTo>
                    <a:pt x="1951062" y="358444"/>
                  </a:lnTo>
                  <a:lnTo>
                    <a:pt x="1963699" y="358444"/>
                  </a:lnTo>
                  <a:lnTo>
                    <a:pt x="2023668" y="358444"/>
                  </a:lnTo>
                  <a:lnTo>
                    <a:pt x="2027428" y="355600"/>
                  </a:lnTo>
                  <a:close/>
                </a:path>
                <a:path w="2458720" h="2873375">
                  <a:moveTo>
                    <a:pt x="2213356" y="2562352"/>
                  </a:moveTo>
                  <a:lnTo>
                    <a:pt x="2208669" y="2558796"/>
                  </a:lnTo>
                  <a:lnTo>
                    <a:pt x="2138667" y="2505557"/>
                  </a:lnTo>
                  <a:lnTo>
                    <a:pt x="2210384" y="2455164"/>
                  </a:lnTo>
                  <a:lnTo>
                    <a:pt x="2211832" y="2454148"/>
                  </a:lnTo>
                  <a:lnTo>
                    <a:pt x="2141220" y="2384552"/>
                  </a:lnTo>
                  <a:lnTo>
                    <a:pt x="2136470" y="2441549"/>
                  </a:lnTo>
                  <a:lnTo>
                    <a:pt x="51308" y="2267966"/>
                  </a:lnTo>
                  <a:lnTo>
                    <a:pt x="50292" y="2280666"/>
                  </a:lnTo>
                  <a:lnTo>
                    <a:pt x="2135428" y="2454122"/>
                  </a:lnTo>
                  <a:lnTo>
                    <a:pt x="2130679" y="2511171"/>
                  </a:lnTo>
                  <a:lnTo>
                    <a:pt x="2134628" y="2508402"/>
                  </a:lnTo>
                  <a:lnTo>
                    <a:pt x="2136927" y="2559367"/>
                  </a:lnTo>
                  <a:lnTo>
                    <a:pt x="483362" y="2633726"/>
                  </a:lnTo>
                  <a:lnTo>
                    <a:pt x="483870" y="2646426"/>
                  </a:lnTo>
                  <a:lnTo>
                    <a:pt x="2137499" y="2572080"/>
                  </a:lnTo>
                  <a:lnTo>
                    <a:pt x="2140077" y="2629154"/>
                  </a:lnTo>
                  <a:lnTo>
                    <a:pt x="2213356" y="2562352"/>
                  </a:lnTo>
                  <a:close/>
                </a:path>
                <a:path w="2458720" h="2873375">
                  <a:moveTo>
                    <a:pt x="2233307" y="1558163"/>
                  </a:moveTo>
                  <a:lnTo>
                    <a:pt x="2175624" y="1558163"/>
                  </a:lnTo>
                  <a:lnTo>
                    <a:pt x="2162937" y="1558163"/>
                  </a:lnTo>
                  <a:lnTo>
                    <a:pt x="2161413" y="1614932"/>
                  </a:lnTo>
                  <a:lnTo>
                    <a:pt x="2233307" y="1558163"/>
                  </a:lnTo>
                  <a:close/>
                </a:path>
                <a:path w="2458720" h="2873375">
                  <a:moveTo>
                    <a:pt x="2239251" y="1553464"/>
                  </a:moveTo>
                  <a:lnTo>
                    <a:pt x="2164842" y="1487932"/>
                  </a:lnTo>
                  <a:lnTo>
                    <a:pt x="2163292" y="1545132"/>
                  </a:lnTo>
                  <a:lnTo>
                    <a:pt x="364871" y="1496834"/>
                  </a:lnTo>
                  <a:lnTo>
                    <a:pt x="364617" y="1509534"/>
                  </a:lnTo>
                  <a:lnTo>
                    <a:pt x="2162949" y="1557832"/>
                  </a:lnTo>
                  <a:lnTo>
                    <a:pt x="2175624" y="1557832"/>
                  </a:lnTo>
                  <a:lnTo>
                    <a:pt x="2233739" y="1557832"/>
                  </a:lnTo>
                  <a:lnTo>
                    <a:pt x="2239251" y="1553464"/>
                  </a:lnTo>
                  <a:close/>
                </a:path>
                <a:path w="2458720" h="2873375">
                  <a:moveTo>
                    <a:pt x="2239251" y="828040"/>
                  </a:moveTo>
                  <a:lnTo>
                    <a:pt x="2237981" y="827151"/>
                  </a:lnTo>
                  <a:lnTo>
                    <a:pt x="2157857" y="771271"/>
                  </a:lnTo>
                  <a:lnTo>
                    <a:pt x="2162772" y="828243"/>
                  </a:lnTo>
                  <a:lnTo>
                    <a:pt x="0" y="1013714"/>
                  </a:lnTo>
                  <a:lnTo>
                    <a:pt x="1016" y="1026414"/>
                  </a:lnTo>
                  <a:lnTo>
                    <a:pt x="2163864" y="840943"/>
                  </a:lnTo>
                  <a:lnTo>
                    <a:pt x="2168779" y="897763"/>
                  </a:lnTo>
                  <a:lnTo>
                    <a:pt x="2239251" y="828040"/>
                  </a:lnTo>
                  <a:close/>
                </a:path>
                <a:path w="2458720" h="2873375">
                  <a:moveTo>
                    <a:pt x="2242299" y="713740"/>
                  </a:moveTo>
                  <a:lnTo>
                    <a:pt x="2172322" y="643382"/>
                  </a:lnTo>
                  <a:lnTo>
                    <a:pt x="2167013" y="700366"/>
                  </a:lnTo>
                  <a:lnTo>
                    <a:pt x="514731" y="545846"/>
                  </a:lnTo>
                  <a:lnTo>
                    <a:pt x="513461" y="558546"/>
                  </a:lnTo>
                  <a:lnTo>
                    <a:pt x="2165832" y="712939"/>
                  </a:lnTo>
                  <a:lnTo>
                    <a:pt x="2160524" y="769874"/>
                  </a:lnTo>
                  <a:lnTo>
                    <a:pt x="2241753" y="714121"/>
                  </a:lnTo>
                  <a:lnTo>
                    <a:pt x="2242299" y="713740"/>
                  </a:lnTo>
                  <a:close/>
                </a:path>
                <a:path w="2458720" h="2873375">
                  <a:moveTo>
                    <a:pt x="2400084" y="2816606"/>
                  </a:moveTo>
                  <a:lnTo>
                    <a:pt x="2340102" y="2816606"/>
                  </a:lnTo>
                  <a:lnTo>
                    <a:pt x="2327325" y="2816606"/>
                  </a:lnTo>
                  <a:lnTo>
                    <a:pt x="2324227" y="2872994"/>
                  </a:lnTo>
                  <a:lnTo>
                    <a:pt x="2400084" y="2816606"/>
                  </a:lnTo>
                  <a:close/>
                </a:path>
                <a:path w="2458720" h="2873375">
                  <a:moveTo>
                    <a:pt x="2403856" y="2813812"/>
                  </a:moveTo>
                  <a:lnTo>
                    <a:pt x="2331212" y="2746248"/>
                  </a:lnTo>
                  <a:lnTo>
                    <a:pt x="2328062" y="2803334"/>
                  </a:lnTo>
                  <a:lnTo>
                    <a:pt x="439801" y="2699258"/>
                  </a:lnTo>
                  <a:lnTo>
                    <a:pt x="439039" y="2711958"/>
                  </a:lnTo>
                  <a:lnTo>
                    <a:pt x="2327364" y="2815907"/>
                  </a:lnTo>
                  <a:lnTo>
                    <a:pt x="2340140" y="2815907"/>
                  </a:lnTo>
                  <a:lnTo>
                    <a:pt x="2401036" y="2815907"/>
                  </a:lnTo>
                  <a:lnTo>
                    <a:pt x="2403856" y="2813812"/>
                  </a:lnTo>
                  <a:close/>
                </a:path>
                <a:path w="2458720" h="2873375">
                  <a:moveTo>
                    <a:pt x="2458720" y="1876552"/>
                  </a:moveTo>
                  <a:lnTo>
                    <a:pt x="2455684" y="1873123"/>
                  </a:lnTo>
                  <a:lnTo>
                    <a:pt x="2393061" y="1802130"/>
                  </a:lnTo>
                  <a:lnTo>
                    <a:pt x="2384374" y="1858632"/>
                  </a:lnTo>
                  <a:lnTo>
                    <a:pt x="358140" y="1545717"/>
                  </a:lnTo>
                  <a:lnTo>
                    <a:pt x="356108" y="1558163"/>
                  </a:lnTo>
                  <a:lnTo>
                    <a:pt x="2382443" y="1871192"/>
                  </a:lnTo>
                  <a:lnTo>
                    <a:pt x="2374862" y="1920494"/>
                  </a:lnTo>
                  <a:lnTo>
                    <a:pt x="2374519" y="1920240"/>
                  </a:lnTo>
                  <a:lnTo>
                    <a:pt x="2374646" y="1921891"/>
                  </a:lnTo>
                  <a:lnTo>
                    <a:pt x="2373757" y="1927733"/>
                  </a:lnTo>
                  <a:lnTo>
                    <a:pt x="2375065" y="1926945"/>
                  </a:lnTo>
                  <a:lnTo>
                    <a:pt x="2379256" y="1977186"/>
                  </a:lnTo>
                  <a:lnTo>
                    <a:pt x="115824" y="2165858"/>
                  </a:lnTo>
                  <a:lnTo>
                    <a:pt x="116840" y="2178558"/>
                  </a:lnTo>
                  <a:lnTo>
                    <a:pt x="2380310" y="1989747"/>
                  </a:lnTo>
                  <a:lnTo>
                    <a:pt x="2385060" y="2046732"/>
                  </a:lnTo>
                  <a:lnTo>
                    <a:pt x="2455672" y="1977136"/>
                  </a:lnTo>
                  <a:lnTo>
                    <a:pt x="2454211" y="1976120"/>
                  </a:lnTo>
                  <a:lnTo>
                    <a:pt x="2379903" y="1924024"/>
                  </a:lnTo>
                  <a:lnTo>
                    <a:pt x="2458720" y="1876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939789" y="1954530"/>
              <a:ext cx="1260475" cy="3168650"/>
            </a:xfrm>
            <a:custGeom>
              <a:avLst/>
              <a:gdLst/>
              <a:ahLst/>
              <a:cxnLst/>
              <a:rect l="l" t="t" r="r" b="b"/>
              <a:pathLst>
                <a:path w="1260475" h="3168650">
                  <a:moveTo>
                    <a:pt x="0" y="210058"/>
                  </a:moveTo>
                  <a:lnTo>
                    <a:pt x="5550" y="161912"/>
                  </a:lnTo>
                  <a:lnTo>
                    <a:pt x="21361" y="117706"/>
                  </a:lnTo>
                  <a:lnTo>
                    <a:pt x="46166" y="78702"/>
                  </a:lnTo>
                  <a:lnTo>
                    <a:pt x="78702" y="46166"/>
                  </a:lnTo>
                  <a:lnTo>
                    <a:pt x="117706" y="21361"/>
                  </a:lnTo>
                  <a:lnTo>
                    <a:pt x="161912" y="5550"/>
                  </a:lnTo>
                  <a:lnTo>
                    <a:pt x="210058" y="0"/>
                  </a:lnTo>
                  <a:lnTo>
                    <a:pt x="1050289" y="0"/>
                  </a:lnTo>
                  <a:lnTo>
                    <a:pt x="1098435" y="5550"/>
                  </a:lnTo>
                  <a:lnTo>
                    <a:pt x="1142641" y="21361"/>
                  </a:lnTo>
                  <a:lnTo>
                    <a:pt x="1181645" y="46166"/>
                  </a:lnTo>
                  <a:lnTo>
                    <a:pt x="1214181" y="78702"/>
                  </a:lnTo>
                  <a:lnTo>
                    <a:pt x="1238986" y="117706"/>
                  </a:lnTo>
                  <a:lnTo>
                    <a:pt x="1254797" y="161912"/>
                  </a:lnTo>
                  <a:lnTo>
                    <a:pt x="1260348" y="210058"/>
                  </a:lnTo>
                  <a:lnTo>
                    <a:pt x="1260348" y="2958338"/>
                  </a:lnTo>
                  <a:lnTo>
                    <a:pt x="1254797" y="3006483"/>
                  </a:lnTo>
                  <a:lnTo>
                    <a:pt x="1238986" y="3050689"/>
                  </a:lnTo>
                  <a:lnTo>
                    <a:pt x="1214181" y="3089693"/>
                  </a:lnTo>
                  <a:lnTo>
                    <a:pt x="1181645" y="3122229"/>
                  </a:lnTo>
                  <a:lnTo>
                    <a:pt x="1142641" y="3147034"/>
                  </a:lnTo>
                  <a:lnTo>
                    <a:pt x="1098435" y="3162845"/>
                  </a:lnTo>
                  <a:lnTo>
                    <a:pt x="1050289" y="3168396"/>
                  </a:lnTo>
                  <a:lnTo>
                    <a:pt x="210058" y="3168396"/>
                  </a:lnTo>
                  <a:lnTo>
                    <a:pt x="161912" y="3162845"/>
                  </a:lnTo>
                  <a:lnTo>
                    <a:pt x="117706" y="3147034"/>
                  </a:lnTo>
                  <a:lnTo>
                    <a:pt x="78702" y="3122229"/>
                  </a:lnTo>
                  <a:lnTo>
                    <a:pt x="46166" y="3089693"/>
                  </a:lnTo>
                  <a:lnTo>
                    <a:pt x="21361" y="3050689"/>
                  </a:lnTo>
                  <a:lnTo>
                    <a:pt x="5550" y="3006483"/>
                  </a:lnTo>
                  <a:lnTo>
                    <a:pt x="0" y="2958338"/>
                  </a:lnTo>
                  <a:lnTo>
                    <a:pt x="0" y="210058"/>
                  </a:lnTo>
                  <a:close/>
                </a:path>
              </a:pathLst>
            </a:custGeom>
            <a:ln w="19811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6221984" y="1611883"/>
            <a:ext cx="10991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tributes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365621" y="3194176"/>
            <a:ext cx="299085" cy="203200"/>
            <a:chOff x="6365621" y="3194176"/>
            <a:chExt cx="299085" cy="203200"/>
          </a:xfrm>
        </p:grpSpPr>
        <p:sp>
          <p:nvSpPr>
            <p:cNvPr id="52" name="object 52"/>
            <p:cNvSpPr/>
            <p:nvPr/>
          </p:nvSpPr>
          <p:spPr>
            <a:xfrm>
              <a:off x="6368796" y="3197351"/>
              <a:ext cx="292735" cy="196850"/>
            </a:xfrm>
            <a:custGeom>
              <a:avLst/>
              <a:gdLst/>
              <a:ahLst/>
              <a:cxnLst/>
              <a:rect l="l" t="t" r="r" b="b"/>
              <a:pathLst>
                <a:path w="292734" h="196850">
                  <a:moveTo>
                    <a:pt x="259842" y="0"/>
                  </a:moveTo>
                  <a:lnTo>
                    <a:pt x="32765" y="0"/>
                  </a:lnTo>
                  <a:lnTo>
                    <a:pt x="20038" y="2583"/>
                  </a:lnTo>
                  <a:lnTo>
                    <a:pt x="9620" y="9620"/>
                  </a:lnTo>
                  <a:lnTo>
                    <a:pt x="2583" y="20038"/>
                  </a:lnTo>
                  <a:lnTo>
                    <a:pt x="0" y="32765"/>
                  </a:lnTo>
                  <a:lnTo>
                    <a:pt x="0" y="163830"/>
                  </a:lnTo>
                  <a:lnTo>
                    <a:pt x="2583" y="176557"/>
                  </a:lnTo>
                  <a:lnTo>
                    <a:pt x="9620" y="186975"/>
                  </a:lnTo>
                  <a:lnTo>
                    <a:pt x="20038" y="194012"/>
                  </a:lnTo>
                  <a:lnTo>
                    <a:pt x="32765" y="196596"/>
                  </a:lnTo>
                  <a:lnTo>
                    <a:pt x="259842" y="196596"/>
                  </a:lnTo>
                  <a:lnTo>
                    <a:pt x="272569" y="194012"/>
                  </a:lnTo>
                  <a:lnTo>
                    <a:pt x="282987" y="186975"/>
                  </a:lnTo>
                  <a:lnTo>
                    <a:pt x="290024" y="176557"/>
                  </a:lnTo>
                  <a:lnTo>
                    <a:pt x="292607" y="163830"/>
                  </a:lnTo>
                  <a:lnTo>
                    <a:pt x="292607" y="32765"/>
                  </a:lnTo>
                  <a:lnTo>
                    <a:pt x="290024" y="20038"/>
                  </a:lnTo>
                  <a:lnTo>
                    <a:pt x="282987" y="9620"/>
                  </a:lnTo>
                  <a:lnTo>
                    <a:pt x="272569" y="2583"/>
                  </a:lnTo>
                  <a:lnTo>
                    <a:pt x="259842" y="0"/>
                  </a:lnTo>
                  <a:close/>
                </a:path>
              </a:pathLst>
            </a:custGeom>
            <a:solidFill>
              <a:srgbClr val="FF9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368796" y="3197351"/>
              <a:ext cx="292735" cy="196850"/>
            </a:xfrm>
            <a:custGeom>
              <a:avLst/>
              <a:gdLst/>
              <a:ahLst/>
              <a:cxnLst/>
              <a:rect l="l" t="t" r="r" b="b"/>
              <a:pathLst>
                <a:path w="292734" h="196850">
                  <a:moveTo>
                    <a:pt x="0" y="32765"/>
                  </a:moveTo>
                  <a:lnTo>
                    <a:pt x="2583" y="20038"/>
                  </a:lnTo>
                  <a:lnTo>
                    <a:pt x="9620" y="9620"/>
                  </a:lnTo>
                  <a:lnTo>
                    <a:pt x="20038" y="2583"/>
                  </a:lnTo>
                  <a:lnTo>
                    <a:pt x="32765" y="0"/>
                  </a:lnTo>
                  <a:lnTo>
                    <a:pt x="259842" y="0"/>
                  </a:lnTo>
                  <a:lnTo>
                    <a:pt x="272569" y="2583"/>
                  </a:lnTo>
                  <a:lnTo>
                    <a:pt x="282987" y="9620"/>
                  </a:lnTo>
                  <a:lnTo>
                    <a:pt x="290024" y="20038"/>
                  </a:lnTo>
                  <a:lnTo>
                    <a:pt x="292607" y="32765"/>
                  </a:lnTo>
                  <a:lnTo>
                    <a:pt x="292607" y="163830"/>
                  </a:lnTo>
                  <a:lnTo>
                    <a:pt x="290024" y="176557"/>
                  </a:lnTo>
                  <a:lnTo>
                    <a:pt x="282987" y="186975"/>
                  </a:lnTo>
                  <a:lnTo>
                    <a:pt x="272569" y="194012"/>
                  </a:lnTo>
                  <a:lnTo>
                    <a:pt x="259842" y="196596"/>
                  </a:lnTo>
                  <a:lnTo>
                    <a:pt x="32765" y="196596"/>
                  </a:lnTo>
                  <a:lnTo>
                    <a:pt x="20038" y="194012"/>
                  </a:lnTo>
                  <a:lnTo>
                    <a:pt x="9620" y="186975"/>
                  </a:lnTo>
                  <a:lnTo>
                    <a:pt x="2583" y="176557"/>
                  </a:lnTo>
                  <a:lnTo>
                    <a:pt x="0" y="163830"/>
                  </a:lnTo>
                  <a:lnTo>
                    <a:pt x="0" y="3276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87084" y="3227831"/>
              <a:ext cx="140208" cy="141732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6545960" y="3212972"/>
            <a:ext cx="102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6577456" y="3535553"/>
            <a:ext cx="297815" cy="201930"/>
            <a:chOff x="6577456" y="3535553"/>
            <a:chExt cx="297815" cy="201930"/>
          </a:xfrm>
        </p:grpSpPr>
        <p:sp>
          <p:nvSpPr>
            <p:cNvPr id="57" name="object 57"/>
            <p:cNvSpPr/>
            <p:nvPr/>
          </p:nvSpPr>
          <p:spPr>
            <a:xfrm>
              <a:off x="6580631" y="3538728"/>
              <a:ext cx="291465" cy="195580"/>
            </a:xfrm>
            <a:custGeom>
              <a:avLst/>
              <a:gdLst/>
              <a:ahLst/>
              <a:cxnLst/>
              <a:rect l="l" t="t" r="r" b="b"/>
              <a:pathLst>
                <a:path w="291465" h="195579">
                  <a:moveTo>
                    <a:pt x="258572" y="0"/>
                  </a:moveTo>
                  <a:lnTo>
                    <a:pt x="32512" y="0"/>
                  </a:lnTo>
                  <a:lnTo>
                    <a:pt x="19877" y="2561"/>
                  </a:lnTo>
                  <a:lnTo>
                    <a:pt x="9540" y="9540"/>
                  </a:lnTo>
                  <a:lnTo>
                    <a:pt x="2561" y="19877"/>
                  </a:lnTo>
                  <a:lnTo>
                    <a:pt x="0" y="32512"/>
                  </a:lnTo>
                  <a:lnTo>
                    <a:pt x="0" y="162560"/>
                  </a:lnTo>
                  <a:lnTo>
                    <a:pt x="2561" y="175194"/>
                  </a:lnTo>
                  <a:lnTo>
                    <a:pt x="9540" y="185531"/>
                  </a:lnTo>
                  <a:lnTo>
                    <a:pt x="19877" y="192510"/>
                  </a:lnTo>
                  <a:lnTo>
                    <a:pt x="32512" y="195072"/>
                  </a:lnTo>
                  <a:lnTo>
                    <a:pt x="258572" y="195072"/>
                  </a:lnTo>
                  <a:lnTo>
                    <a:pt x="271206" y="192510"/>
                  </a:lnTo>
                  <a:lnTo>
                    <a:pt x="281543" y="185531"/>
                  </a:lnTo>
                  <a:lnTo>
                    <a:pt x="288522" y="175194"/>
                  </a:lnTo>
                  <a:lnTo>
                    <a:pt x="291084" y="162560"/>
                  </a:lnTo>
                  <a:lnTo>
                    <a:pt x="291084" y="32512"/>
                  </a:lnTo>
                  <a:lnTo>
                    <a:pt x="288522" y="19877"/>
                  </a:lnTo>
                  <a:lnTo>
                    <a:pt x="281543" y="9540"/>
                  </a:lnTo>
                  <a:lnTo>
                    <a:pt x="271206" y="2561"/>
                  </a:lnTo>
                  <a:lnTo>
                    <a:pt x="258572" y="0"/>
                  </a:lnTo>
                  <a:close/>
                </a:path>
              </a:pathLst>
            </a:custGeom>
            <a:solidFill>
              <a:srgbClr val="FF9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580631" y="3538728"/>
              <a:ext cx="291465" cy="195580"/>
            </a:xfrm>
            <a:custGeom>
              <a:avLst/>
              <a:gdLst/>
              <a:ahLst/>
              <a:cxnLst/>
              <a:rect l="l" t="t" r="r" b="b"/>
              <a:pathLst>
                <a:path w="291465" h="195579">
                  <a:moveTo>
                    <a:pt x="0" y="32512"/>
                  </a:moveTo>
                  <a:lnTo>
                    <a:pt x="2561" y="19877"/>
                  </a:lnTo>
                  <a:lnTo>
                    <a:pt x="9540" y="9540"/>
                  </a:lnTo>
                  <a:lnTo>
                    <a:pt x="19877" y="2561"/>
                  </a:lnTo>
                  <a:lnTo>
                    <a:pt x="32512" y="0"/>
                  </a:lnTo>
                  <a:lnTo>
                    <a:pt x="258572" y="0"/>
                  </a:lnTo>
                  <a:lnTo>
                    <a:pt x="271206" y="2561"/>
                  </a:lnTo>
                  <a:lnTo>
                    <a:pt x="281543" y="9540"/>
                  </a:lnTo>
                  <a:lnTo>
                    <a:pt x="288522" y="19877"/>
                  </a:lnTo>
                  <a:lnTo>
                    <a:pt x="291084" y="32512"/>
                  </a:lnTo>
                  <a:lnTo>
                    <a:pt x="291084" y="162560"/>
                  </a:lnTo>
                  <a:lnTo>
                    <a:pt x="288522" y="175194"/>
                  </a:lnTo>
                  <a:lnTo>
                    <a:pt x="281543" y="185531"/>
                  </a:lnTo>
                  <a:lnTo>
                    <a:pt x="271206" y="192510"/>
                  </a:lnTo>
                  <a:lnTo>
                    <a:pt x="258572" y="195072"/>
                  </a:lnTo>
                  <a:lnTo>
                    <a:pt x="32512" y="195072"/>
                  </a:lnTo>
                  <a:lnTo>
                    <a:pt x="19877" y="192510"/>
                  </a:lnTo>
                  <a:lnTo>
                    <a:pt x="9540" y="185531"/>
                  </a:lnTo>
                  <a:lnTo>
                    <a:pt x="2561" y="175194"/>
                  </a:lnTo>
                  <a:lnTo>
                    <a:pt x="0" y="162560"/>
                  </a:lnTo>
                  <a:lnTo>
                    <a:pt x="0" y="32512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97395" y="3567684"/>
              <a:ext cx="141731" cy="141731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6762115" y="3552520"/>
            <a:ext cx="10223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6365557" y="3890645"/>
            <a:ext cx="724535" cy="481965"/>
            <a:chOff x="6365557" y="3890645"/>
            <a:chExt cx="724535" cy="481965"/>
          </a:xfrm>
        </p:grpSpPr>
        <p:sp>
          <p:nvSpPr>
            <p:cNvPr id="62" name="object 62"/>
            <p:cNvSpPr/>
            <p:nvPr/>
          </p:nvSpPr>
          <p:spPr>
            <a:xfrm>
              <a:off x="6795516" y="3893820"/>
              <a:ext cx="291465" cy="196850"/>
            </a:xfrm>
            <a:custGeom>
              <a:avLst/>
              <a:gdLst/>
              <a:ahLst/>
              <a:cxnLst/>
              <a:rect l="l" t="t" r="r" b="b"/>
              <a:pathLst>
                <a:path w="291465" h="196850">
                  <a:moveTo>
                    <a:pt x="258317" y="0"/>
                  </a:moveTo>
                  <a:lnTo>
                    <a:pt x="32765" y="0"/>
                  </a:lnTo>
                  <a:lnTo>
                    <a:pt x="20038" y="2583"/>
                  </a:lnTo>
                  <a:lnTo>
                    <a:pt x="9620" y="9620"/>
                  </a:lnTo>
                  <a:lnTo>
                    <a:pt x="2583" y="20038"/>
                  </a:lnTo>
                  <a:lnTo>
                    <a:pt x="0" y="32765"/>
                  </a:lnTo>
                  <a:lnTo>
                    <a:pt x="0" y="163829"/>
                  </a:lnTo>
                  <a:lnTo>
                    <a:pt x="2583" y="176557"/>
                  </a:lnTo>
                  <a:lnTo>
                    <a:pt x="9620" y="186975"/>
                  </a:lnTo>
                  <a:lnTo>
                    <a:pt x="20038" y="194012"/>
                  </a:lnTo>
                  <a:lnTo>
                    <a:pt x="32765" y="196595"/>
                  </a:lnTo>
                  <a:lnTo>
                    <a:pt x="258317" y="196595"/>
                  </a:lnTo>
                  <a:lnTo>
                    <a:pt x="271045" y="194012"/>
                  </a:lnTo>
                  <a:lnTo>
                    <a:pt x="281463" y="186975"/>
                  </a:lnTo>
                  <a:lnTo>
                    <a:pt x="288500" y="176557"/>
                  </a:lnTo>
                  <a:lnTo>
                    <a:pt x="291083" y="163829"/>
                  </a:lnTo>
                  <a:lnTo>
                    <a:pt x="291083" y="32765"/>
                  </a:lnTo>
                  <a:lnTo>
                    <a:pt x="288500" y="20038"/>
                  </a:lnTo>
                  <a:lnTo>
                    <a:pt x="281463" y="9620"/>
                  </a:lnTo>
                  <a:lnTo>
                    <a:pt x="271045" y="2583"/>
                  </a:lnTo>
                  <a:lnTo>
                    <a:pt x="258317" y="0"/>
                  </a:lnTo>
                  <a:close/>
                </a:path>
              </a:pathLst>
            </a:custGeom>
            <a:solidFill>
              <a:srgbClr val="FF9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795516" y="3893820"/>
              <a:ext cx="291465" cy="196850"/>
            </a:xfrm>
            <a:custGeom>
              <a:avLst/>
              <a:gdLst/>
              <a:ahLst/>
              <a:cxnLst/>
              <a:rect l="l" t="t" r="r" b="b"/>
              <a:pathLst>
                <a:path w="291465" h="196850">
                  <a:moveTo>
                    <a:pt x="0" y="32765"/>
                  </a:moveTo>
                  <a:lnTo>
                    <a:pt x="2583" y="20038"/>
                  </a:lnTo>
                  <a:lnTo>
                    <a:pt x="9620" y="9620"/>
                  </a:lnTo>
                  <a:lnTo>
                    <a:pt x="20038" y="2583"/>
                  </a:lnTo>
                  <a:lnTo>
                    <a:pt x="32765" y="0"/>
                  </a:lnTo>
                  <a:lnTo>
                    <a:pt x="258317" y="0"/>
                  </a:lnTo>
                  <a:lnTo>
                    <a:pt x="271045" y="2583"/>
                  </a:lnTo>
                  <a:lnTo>
                    <a:pt x="281463" y="9620"/>
                  </a:lnTo>
                  <a:lnTo>
                    <a:pt x="288500" y="20038"/>
                  </a:lnTo>
                  <a:lnTo>
                    <a:pt x="291083" y="32765"/>
                  </a:lnTo>
                  <a:lnTo>
                    <a:pt x="291083" y="163829"/>
                  </a:lnTo>
                  <a:lnTo>
                    <a:pt x="288500" y="176557"/>
                  </a:lnTo>
                  <a:lnTo>
                    <a:pt x="281463" y="186975"/>
                  </a:lnTo>
                  <a:lnTo>
                    <a:pt x="271045" y="194012"/>
                  </a:lnTo>
                  <a:lnTo>
                    <a:pt x="258317" y="196595"/>
                  </a:lnTo>
                  <a:lnTo>
                    <a:pt x="32765" y="196595"/>
                  </a:lnTo>
                  <a:lnTo>
                    <a:pt x="20038" y="194012"/>
                  </a:lnTo>
                  <a:lnTo>
                    <a:pt x="9620" y="186975"/>
                  </a:lnTo>
                  <a:lnTo>
                    <a:pt x="2583" y="176557"/>
                  </a:lnTo>
                  <a:lnTo>
                    <a:pt x="0" y="163829"/>
                  </a:lnTo>
                  <a:lnTo>
                    <a:pt x="0" y="3276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12280" y="3924300"/>
              <a:ext cx="141732" cy="14173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370320" y="4178853"/>
              <a:ext cx="262255" cy="189230"/>
            </a:xfrm>
            <a:custGeom>
              <a:avLst/>
              <a:gdLst/>
              <a:ahLst/>
              <a:cxnLst/>
              <a:rect l="l" t="t" r="r" b="b"/>
              <a:pathLst>
                <a:path w="262254" h="189229">
                  <a:moveTo>
                    <a:pt x="65531" y="0"/>
                  </a:moveTo>
                  <a:lnTo>
                    <a:pt x="32765" y="2941"/>
                  </a:lnTo>
                  <a:lnTo>
                    <a:pt x="0" y="23449"/>
                  </a:lnTo>
                  <a:lnTo>
                    <a:pt x="0" y="165435"/>
                  </a:lnTo>
                  <a:lnTo>
                    <a:pt x="32765" y="144969"/>
                  </a:lnTo>
                  <a:lnTo>
                    <a:pt x="65531" y="142057"/>
                  </a:lnTo>
                  <a:lnTo>
                    <a:pt x="98297" y="150846"/>
                  </a:lnTo>
                  <a:lnTo>
                    <a:pt x="163829" y="180113"/>
                  </a:lnTo>
                  <a:lnTo>
                    <a:pt x="196595" y="188884"/>
                  </a:lnTo>
                  <a:lnTo>
                    <a:pt x="229361" y="185943"/>
                  </a:lnTo>
                  <a:lnTo>
                    <a:pt x="262127" y="165435"/>
                  </a:lnTo>
                  <a:lnTo>
                    <a:pt x="262127" y="23449"/>
                  </a:lnTo>
                  <a:lnTo>
                    <a:pt x="229362" y="43915"/>
                  </a:lnTo>
                  <a:lnTo>
                    <a:pt x="196596" y="46827"/>
                  </a:lnTo>
                  <a:lnTo>
                    <a:pt x="163829" y="38038"/>
                  </a:lnTo>
                  <a:lnTo>
                    <a:pt x="98297" y="8771"/>
                  </a:lnTo>
                  <a:lnTo>
                    <a:pt x="65531" y="0"/>
                  </a:lnTo>
                  <a:close/>
                </a:path>
              </a:pathLst>
            </a:custGeom>
            <a:solidFill>
              <a:srgbClr val="FF9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370320" y="4178853"/>
              <a:ext cx="262255" cy="189230"/>
            </a:xfrm>
            <a:custGeom>
              <a:avLst/>
              <a:gdLst/>
              <a:ahLst/>
              <a:cxnLst/>
              <a:rect l="l" t="t" r="r" b="b"/>
              <a:pathLst>
                <a:path w="262254" h="189229">
                  <a:moveTo>
                    <a:pt x="0" y="23449"/>
                  </a:moveTo>
                  <a:lnTo>
                    <a:pt x="32765" y="2941"/>
                  </a:lnTo>
                  <a:lnTo>
                    <a:pt x="65531" y="0"/>
                  </a:lnTo>
                  <a:lnTo>
                    <a:pt x="98297" y="8771"/>
                  </a:lnTo>
                  <a:lnTo>
                    <a:pt x="131063" y="23401"/>
                  </a:lnTo>
                  <a:lnTo>
                    <a:pt x="163829" y="38038"/>
                  </a:lnTo>
                  <a:lnTo>
                    <a:pt x="196596" y="46827"/>
                  </a:lnTo>
                  <a:lnTo>
                    <a:pt x="229362" y="43915"/>
                  </a:lnTo>
                  <a:lnTo>
                    <a:pt x="262127" y="23449"/>
                  </a:lnTo>
                  <a:lnTo>
                    <a:pt x="262127" y="165435"/>
                  </a:lnTo>
                  <a:lnTo>
                    <a:pt x="229361" y="185943"/>
                  </a:lnTo>
                  <a:lnTo>
                    <a:pt x="196595" y="188884"/>
                  </a:lnTo>
                  <a:lnTo>
                    <a:pt x="163829" y="180113"/>
                  </a:lnTo>
                  <a:lnTo>
                    <a:pt x="131063" y="165482"/>
                  </a:lnTo>
                  <a:lnTo>
                    <a:pt x="98297" y="150846"/>
                  </a:lnTo>
                  <a:lnTo>
                    <a:pt x="65531" y="142057"/>
                  </a:lnTo>
                  <a:lnTo>
                    <a:pt x="32765" y="144969"/>
                  </a:lnTo>
                  <a:lnTo>
                    <a:pt x="0" y="165435"/>
                  </a:lnTo>
                  <a:lnTo>
                    <a:pt x="0" y="23449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6457315" y="3909186"/>
            <a:ext cx="626110" cy="441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X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6358128" y="4181855"/>
            <a:ext cx="473075" cy="488315"/>
            <a:chOff x="6358128" y="4181855"/>
            <a:chExt cx="473075" cy="488315"/>
          </a:xfrm>
        </p:grpSpPr>
        <p:sp>
          <p:nvSpPr>
            <p:cNvPr id="69" name="object 69"/>
            <p:cNvSpPr/>
            <p:nvPr/>
          </p:nvSpPr>
          <p:spPr>
            <a:xfrm>
              <a:off x="6369558" y="4193285"/>
              <a:ext cx="3175" cy="200025"/>
            </a:xfrm>
            <a:custGeom>
              <a:avLst/>
              <a:gdLst/>
              <a:ahLst/>
              <a:cxnLst/>
              <a:rect l="l" t="t" r="r" b="b"/>
              <a:pathLst>
                <a:path w="3175" h="200025">
                  <a:moveTo>
                    <a:pt x="1523" y="-9905"/>
                  </a:moveTo>
                  <a:lnTo>
                    <a:pt x="1523" y="209550"/>
                  </a:lnTo>
                </a:path>
              </a:pathLst>
            </a:custGeom>
            <a:ln w="22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63868" y="4476033"/>
              <a:ext cx="262255" cy="189230"/>
            </a:xfrm>
            <a:custGeom>
              <a:avLst/>
              <a:gdLst/>
              <a:ahLst/>
              <a:cxnLst/>
              <a:rect l="l" t="t" r="r" b="b"/>
              <a:pathLst>
                <a:path w="262254" h="189229">
                  <a:moveTo>
                    <a:pt x="65532" y="0"/>
                  </a:moveTo>
                  <a:lnTo>
                    <a:pt x="32766" y="2941"/>
                  </a:lnTo>
                  <a:lnTo>
                    <a:pt x="0" y="23449"/>
                  </a:lnTo>
                  <a:lnTo>
                    <a:pt x="0" y="165435"/>
                  </a:lnTo>
                  <a:lnTo>
                    <a:pt x="32765" y="144969"/>
                  </a:lnTo>
                  <a:lnTo>
                    <a:pt x="65531" y="142057"/>
                  </a:lnTo>
                  <a:lnTo>
                    <a:pt x="98297" y="150846"/>
                  </a:lnTo>
                  <a:lnTo>
                    <a:pt x="163829" y="180113"/>
                  </a:lnTo>
                  <a:lnTo>
                    <a:pt x="196595" y="188884"/>
                  </a:lnTo>
                  <a:lnTo>
                    <a:pt x="229361" y="185943"/>
                  </a:lnTo>
                  <a:lnTo>
                    <a:pt x="262127" y="165435"/>
                  </a:lnTo>
                  <a:lnTo>
                    <a:pt x="262127" y="23449"/>
                  </a:lnTo>
                  <a:lnTo>
                    <a:pt x="229362" y="43915"/>
                  </a:lnTo>
                  <a:lnTo>
                    <a:pt x="196596" y="46827"/>
                  </a:lnTo>
                  <a:lnTo>
                    <a:pt x="163830" y="38038"/>
                  </a:lnTo>
                  <a:lnTo>
                    <a:pt x="98298" y="8771"/>
                  </a:lnTo>
                  <a:lnTo>
                    <a:pt x="65532" y="0"/>
                  </a:lnTo>
                  <a:close/>
                </a:path>
              </a:pathLst>
            </a:custGeom>
            <a:solidFill>
              <a:srgbClr val="FF9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563868" y="4476033"/>
              <a:ext cx="262255" cy="189230"/>
            </a:xfrm>
            <a:custGeom>
              <a:avLst/>
              <a:gdLst/>
              <a:ahLst/>
              <a:cxnLst/>
              <a:rect l="l" t="t" r="r" b="b"/>
              <a:pathLst>
                <a:path w="262254" h="189229">
                  <a:moveTo>
                    <a:pt x="0" y="23449"/>
                  </a:moveTo>
                  <a:lnTo>
                    <a:pt x="32766" y="2941"/>
                  </a:lnTo>
                  <a:lnTo>
                    <a:pt x="65532" y="0"/>
                  </a:lnTo>
                  <a:lnTo>
                    <a:pt x="98298" y="8771"/>
                  </a:lnTo>
                  <a:lnTo>
                    <a:pt x="131064" y="23401"/>
                  </a:lnTo>
                  <a:lnTo>
                    <a:pt x="163830" y="38038"/>
                  </a:lnTo>
                  <a:lnTo>
                    <a:pt x="196596" y="46827"/>
                  </a:lnTo>
                  <a:lnTo>
                    <a:pt x="229362" y="43915"/>
                  </a:lnTo>
                  <a:lnTo>
                    <a:pt x="262127" y="23449"/>
                  </a:lnTo>
                  <a:lnTo>
                    <a:pt x="262127" y="165435"/>
                  </a:lnTo>
                  <a:lnTo>
                    <a:pt x="229361" y="185943"/>
                  </a:lnTo>
                  <a:lnTo>
                    <a:pt x="196595" y="188884"/>
                  </a:lnTo>
                  <a:lnTo>
                    <a:pt x="163829" y="180113"/>
                  </a:lnTo>
                  <a:lnTo>
                    <a:pt x="131063" y="165482"/>
                  </a:lnTo>
                  <a:lnTo>
                    <a:pt x="98297" y="150846"/>
                  </a:lnTo>
                  <a:lnTo>
                    <a:pt x="65531" y="142057"/>
                  </a:lnTo>
                  <a:lnTo>
                    <a:pt x="32765" y="144969"/>
                  </a:lnTo>
                  <a:lnTo>
                    <a:pt x="0" y="165435"/>
                  </a:lnTo>
                  <a:lnTo>
                    <a:pt x="0" y="2344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6640448" y="4487671"/>
            <a:ext cx="102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"/>
                <a:cs typeface="Arial"/>
              </a:rPr>
              <a:t>Y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6551676" y="4479035"/>
            <a:ext cx="476250" cy="499109"/>
            <a:chOff x="6551676" y="4479035"/>
            <a:chExt cx="476250" cy="499109"/>
          </a:xfrm>
        </p:grpSpPr>
        <p:sp>
          <p:nvSpPr>
            <p:cNvPr id="74" name="object 74"/>
            <p:cNvSpPr/>
            <p:nvPr/>
          </p:nvSpPr>
          <p:spPr>
            <a:xfrm>
              <a:off x="6563106" y="4490465"/>
              <a:ext cx="3175" cy="201295"/>
            </a:xfrm>
            <a:custGeom>
              <a:avLst/>
              <a:gdLst/>
              <a:ahLst/>
              <a:cxnLst/>
              <a:rect l="l" t="t" r="r" b="b"/>
              <a:pathLst>
                <a:path w="3175" h="201295">
                  <a:moveTo>
                    <a:pt x="1524" y="-9906"/>
                  </a:moveTo>
                  <a:lnTo>
                    <a:pt x="1524" y="211073"/>
                  </a:lnTo>
                </a:path>
              </a:pathLst>
            </a:custGeom>
            <a:ln w="22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758940" y="4783881"/>
              <a:ext cx="264160" cy="189230"/>
            </a:xfrm>
            <a:custGeom>
              <a:avLst/>
              <a:gdLst/>
              <a:ahLst/>
              <a:cxnLst/>
              <a:rect l="l" t="t" r="r" b="b"/>
              <a:pathLst>
                <a:path w="264159" h="189229">
                  <a:moveTo>
                    <a:pt x="65913" y="0"/>
                  </a:moveTo>
                  <a:lnTo>
                    <a:pt x="32956" y="2941"/>
                  </a:lnTo>
                  <a:lnTo>
                    <a:pt x="0" y="23449"/>
                  </a:lnTo>
                  <a:lnTo>
                    <a:pt x="0" y="165435"/>
                  </a:lnTo>
                  <a:lnTo>
                    <a:pt x="32956" y="144969"/>
                  </a:lnTo>
                  <a:lnTo>
                    <a:pt x="65912" y="142057"/>
                  </a:lnTo>
                  <a:lnTo>
                    <a:pt x="98869" y="150846"/>
                  </a:lnTo>
                  <a:lnTo>
                    <a:pt x="164782" y="180113"/>
                  </a:lnTo>
                  <a:lnTo>
                    <a:pt x="197738" y="188884"/>
                  </a:lnTo>
                  <a:lnTo>
                    <a:pt x="230695" y="185943"/>
                  </a:lnTo>
                  <a:lnTo>
                    <a:pt x="263651" y="165435"/>
                  </a:lnTo>
                  <a:lnTo>
                    <a:pt x="263651" y="23449"/>
                  </a:lnTo>
                  <a:lnTo>
                    <a:pt x="230695" y="43915"/>
                  </a:lnTo>
                  <a:lnTo>
                    <a:pt x="197739" y="46827"/>
                  </a:lnTo>
                  <a:lnTo>
                    <a:pt x="164782" y="38038"/>
                  </a:lnTo>
                  <a:lnTo>
                    <a:pt x="98869" y="8771"/>
                  </a:lnTo>
                  <a:lnTo>
                    <a:pt x="65913" y="0"/>
                  </a:lnTo>
                  <a:close/>
                </a:path>
              </a:pathLst>
            </a:custGeom>
            <a:solidFill>
              <a:srgbClr val="FF9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758940" y="4783881"/>
              <a:ext cx="264160" cy="189230"/>
            </a:xfrm>
            <a:custGeom>
              <a:avLst/>
              <a:gdLst/>
              <a:ahLst/>
              <a:cxnLst/>
              <a:rect l="l" t="t" r="r" b="b"/>
              <a:pathLst>
                <a:path w="264159" h="189229">
                  <a:moveTo>
                    <a:pt x="0" y="23449"/>
                  </a:moveTo>
                  <a:lnTo>
                    <a:pt x="32956" y="2941"/>
                  </a:lnTo>
                  <a:lnTo>
                    <a:pt x="65913" y="0"/>
                  </a:lnTo>
                  <a:lnTo>
                    <a:pt x="98869" y="8771"/>
                  </a:lnTo>
                  <a:lnTo>
                    <a:pt x="131826" y="23401"/>
                  </a:lnTo>
                  <a:lnTo>
                    <a:pt x="164782" y="38038"/>
                  </a:lnTo>
                  <a:lnTo>
                    <a:pt x="197739" y="46827"/>
                  </a:lnTo>
                  <a:lnTo>
                    <a:pt x="230695" y="43915"/>
                  </a:lnTo>
                  <a:lnTo>
                    <a:pt x="263651" y="23449"/>
                  </a:lnTo>
                  <a:lnTo>
                    <a:pt x="263651" y="165435"/>
                  </a:lnTo>
                  <a:lnTo>
                    <a:pt x="230695" y="185943"/>
                  </a:lnTo>
                  <a:lnTo>
                    <a:pt x="197738" y="188884"/>
                  </a:lnTo>
                  <a:lnTo>
                    <a:pt x="164782" y="180113"/>
                  </a:lnTo>
                  <a:lnTo>
                    <a:pt x="131825" y="165482"/>
                  </a:lnTo>
                  <a:lnTo>
                    <a:pt x="98869" y="150846"/>
                  </a:lnTo>
                  <a:lnTo>
                    <a:pt x="65912" y="142057"/>
                  </a:lnTo>
                  <a:lnTo>
                    <a:pt x="32956" y="144969"/>
                  </a:lnTo>
                  <a:lnTo>
                    <a:pt x="0" y="165435"/>
                  </a:lnTo>
                  <a:lnTo>
                    <a:pt x="0" y="2344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6849618" y="4792167"/>
            <a:ext cx="9588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"/>
                <a:cs typeface="Arial"/>
              </a:rPr>
              <a:t>Z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185915" y="2072639"/>
            <a:ext cx="1361440" cy="2935605"/>
            <a:chOff x="6185915" y="2072639"/>
            <a:chExt cx="1361440" cy="2935605"/>
          </a:xfrm>
        </p:grpSpPr>
        <p:sp>
          <p:nvSpPr>
            <p:cNvPr id="79" name="object 79"/>
            <p:cNvSpPr/>
            <p:nvPr/>
          </p:nvSpPr>
          <p:spPr>
            <a:xfrm>
              <a:off x="6759701" y="4798313"/>
              <a:ext cx="1905" cy="200025"/>
            </a:xfrm>
            <a:custGeom>
              <a:avLst/>
              <a:gdLst/>
              <a:ahLst/>
              <a:cxnLst/>
              <a:rect l="l" t="t" r="r" b="b"/>
              <a:pathLst>
                <a:path w="1904" h="200025">
                  <a:moveTo>
                    <a:pt x="1524" y="0"/>
                  </a:moveTo>
                  <a:lnTo>
                    <a:pt x="0" y="199644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85915" y="2072639"/>
              <a:ext cx="576580" cy="143510"/>
            </a:xfrm>
            <a:custGeom>
              <a:avLst/>
              <a:gdLst/>
              <a:ahLst/>
              <a:cxnLst/>
              <a:rect l="l" t="t" r="r" b="b"/>
              <a:pathLst>
                <a:path w="576579" h="143510">
                  <a:moveTo>
                    <a:pt x="576071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576071" y="143255"/>
                  </a:lnTo>
                  <a:lnTo>
                    <a:pt x="576071" y="0"/>
                  </a:lnTo>
                  <a:close/>
                </a:path>
              </a:pathLst>
            </a:custGeom>
            <a:solidFill>
              <a:srgbClr val="FF9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219444" y="2090940"/>
              <a:ext cx="509270" cy="108585"/>
            </a:xfrm>
            <a:custGeom>
              <a:avLst/>
              <a:gdLst/>
              <a:ahLst/>
              <a:cxnLst/>
              <a:rect l="l" t="t" r="r" b="b"/>
              <a:pathLst>
                <a:path w="509270" h="108585">
                  <a:moveTo>
                    <a:pt x="32004" y="0"/>
                  </a:moveTo>
                  <a:lnTo>
                    <a:pt x="0" y="0"/>
                  </a:lnTo>
                  <a:lnTo>
                    <a:pt x="0" y="106667"/>
                  </a:lnTo>
                  <a:lnTo>
                    <a:pt x="32004" y="106667"/>
                  </a:lnTo>
                  <a:lnTo>
                    <a:pt x="32004" y="0"/>
                  </a:lnTo>
                  <a:close/>
                </a:path>
                <a:path w="509270" h="108585">
                  <a:moveTo>
                    <a:pt x="73152" y="0"/>
                  </a:moveTo>
                  <a:lnTo>
                    <a:pt x="53340" y="0"/>
                  </a:lnTo>
                  <a:lnTo>
                    <a:pt x="53340" y="68567"/>
                  </a:lnTo>
                  <a:lnTo>
                    <a:pt x="73152" y="68567"/>
                  </a:lnTo>
                  <a:lnTo>
                    <a:pt x="73152" y="0"/>
                  </a:lnTo>
                  <a:close/>
                </a:path>
                <a:path w="509270" h="108585">
                  <a:moveTo>
                    <a:pt x="85344" y="100317"/>
                  </a:moveTo>
                  <a:lnTo>
                    <a:pt x="85090" y="98412"/>
                  </a:lnTo>
                  <a:lnTo>
                    <a:pt x="82931" y="96761"/>
                  </a:lnTo>
                  <a:lnTo>
                    <a:pt x="80137" y="95110"/>
                  </a:lnTo>
                  <a:lnTo>
                    <a:pt x="76835" y="93967"/>
                  </a:lnTo>
                  <a:lnTo>
                    <a:pt x="79248" y="93205"/>
                  </a:lnTo>
                  <a:lnTo>
                    <a:pt x="81026" y="91554"/>
                  </a:lnTo>
                  <a:lnTo>
                    <a:pt x="82042" y="90411"/>
                  </a:lnTo>
                  <a:lnTo>
                    <a:pt x="82550" y="88887"/>
                  </a:lnTo>
                  <a:lnTo>
                    <a:pt x="82550" y="87744"/>
                  </a:lnTo>
                  <a:lnTo>
                    <a:pt x="67945" y="82283"/>
                  </a:lnTo>
                  <a:lnTo>
                    <a:pt x="62484" y="82791"/>
                  </a:lnTo>
                  <a:lnTo>
                    <a:pt x="53086" y="87998"/>
                  </a:lnTo>
                  <a:lnTo>
                    <a:pt x="53594" y="89141"/>
                  </a:lnTo>
                  <a:lnTo>
                    <a:pt x="54610" y="89649"/>
                  </a:lnTo>
                  <a:lnTo>
                    <a:pt x="55753" y="90411"/>
                  </a:lnTo>
                  <a:lnTo>
                    <a:pt x="57912" y="90792"/>
                  </a:lnTo>
                  <a:lnTo>
                    <a:pt x="60071" y="90157"/>
                  </a:lnTo>
                  <a:lnTo>
                    <a:pt x="61849" y="88887"/>
                  </a:lnTo>
                  <a:lnTo>
                    <a:pt x="64262" y="87490"/>
                  </a:lnTo>
                  <a:lnTo>
                    <a:pt x="67691" y="87236"/>
                  </a:lnTo>
                  <a:lnTo>
                    <a:pt x="69850" y="87490"/>
                  </a:lnTo>
                  <a:lnTo>
                    <a:pt x="71374" y="87744"/>
                  </a:lnTo>
                  <a:lnTo>
                    <a:pt x="72263" y="88506"/>
                  </a:lnTo>
                  <a:lnTo>
                    <a:pt x="72898" y="89395"/>
                  </a:lnTo>
                  <a:lnTo>
                    <a:pt x="71374" y="91300"/>
                  </a:lnTo>
                  <a:lnTo>
                    <a:pt x="64262" y="92951"/>
                  </a:lnTo>
                  <a:lnTo>
                    <a:pt x="62738" y="94602"/>
                  </a:lnTo>
                  <a:lnTo>
                    <a:pt x="64897" y="96507"/>
                  </a:lnTo>
                  <a:lnTo>
                    <a:pt x="72898" y="97523"/>
                  </a:lnTo>
                  <a:lnTo>
                    <a:pt x="74676" y="100063"/>
                  </a:lnTo>
                  <a:lnTo>
                    <a:pt x="74041" y="101333"/>
                  </a:lnTo>
                  <a:lnTo>
                    <a:pt x="72898" y="102476"/>
                  </a:lnTo>
                  <a:lnTo>
                    <a:pt x="70739" y="102984"/>
                  </a:lnTo>
                  <a:lnTo>
                    <a:pt x="67945" y="103238"/>
                  </a:lnTo>
                  <a:lnTo>
                    <a:pt x="63754" y="102730"/>
                  </a:lnTo>
                  <a:lnTo>
                    <a:pt x="61595" y="101079"/>
                  </a:lnTo>
                  <a:lnTo>
                    <a:pt x="59690" y="100063"/>
                  </a:lnTo>
                  <a:lnTo>
                    <a:pt x="56642" y="99174"/>
                  </a:lnTo>
                  <a:lnTo>
                    <a:pt x="54864" y="99428"/>
                  </a:lnTo>
                  <a:lnTo>
                    <a:pt x="53594" y="100063"/>
                  </a:lnTo>
                  <a:lnTo>
                    <a:pt x="52070" y="100571"/>
                  </a:lnTo>
                  <a:lnTo>
                    <a:pt x="51816" y="101333"/>
                  </a:lnTo>
                  <a:lnTo>
                    <a:pt x="52070" y="102730"/>
                  </a:lnTo>
                  <a:lnTo>
                    <a:pt x="53975" y="104889"/>
                  </a:lnTo>
                  <a:lnTo>
                    <a:pt x="67945" y="108191"/>
                  </a:lnTo>
                  <a:lnTo>
                    <a:pt x="71882" y="107937"/>
                  </a:lnTo>
                  <a:lnTo>
                    <a:pt x="83820" y="103238"/>
                  </a:lnTo>
                  <a:lnTo>
                    <a:pt x="85090" y="101968"/>
                  </a:lnTo>
                  <a:lnTo>
                    <a:pt x="85344" y="100317"/>
                  </a:lnTo>
                  <a:close/>
                </a:path>
                <a:path w="509270" h="108585">
                  <a:moveTo>
                    <a:pt x="115824" y="0"/>
                  </a:moveTo>
                  <a:lnTo>
                    <a:pt x="96012" y="0"/>
                  </a:lnTo>
                  <a:lnTo>
                    <a:pt x="96012" y="68567"/>
                  </a:lnTo>
                  <a:lnTo>
                    <a:pt x="115824" y="68567"/>
                  </a:lnTo>
                  <a:lnTo>
                    <a:pt x="115824" y="0"/>
                  </a:lnTo>
                  <a:close/>
                </a:path>
                <a:path w="509270" h="108585">
                  <a:moveTo>
                    <a:pt x="135636" y="100317"/>
                  </a:moveTo>
                  <a:lnTo>
                    <a:pt x="135382" y="98412"/>
                  </a:lnTo>
                  <a:lnTo>
                    <a:pt x="133477" y="96761"/>
                  </a:lnTo>
                  <a:lnTo>
                    <a:pt x="130429" y="95110"/>
                  </a:lnTo>
                  <a:lnTo>
                    <a:pt x="127381" y="93967"/>
                  </a:lnTo>
                  <a:lnTo>
                    <a:pt x="129540" y="93205"/>
                  </a:lnTo>
                  <a:lnTo>
                    <a:pt x="132588" y="90411"/>
                  </a:lnTo>
                  <a:lnTo>
                    <a:pt x="132842" y="88887"/>
                  </a:lnTo>
                  <a:lnTo>
                    <a:pt x="132842" y="87744"/>
                  </a:lnTo>
                  <a:lnTo>
                    <a:pt x="118237" y="82283"/>
                  </a:lnTo>
                  <a:lnTo>
                    <a:pt x="112776" y="82791"/>
                  </a:lnTo>
                  <a:lnTo>
                    <a:pt x="110363" y="83426"/>
                  </a:lnTo>
                  <a:lnTo>
                    <a:pt x="108204" y="84188"/>
                  </a:lnTo>
                  <a:lnTo>
                    <a:pt x="106426" y="85331"/>
                  </a:lnTo>
                  <a:lnTo>
                    <a:pt x="104902" y="86093"/>
                  </a:lnTo>
                  <a:lnTo>
                    <a:pt x="103886" y="87236"/>
                  </a:lnTo>
                  <a:lnTo>
                    <a:pt x="103378" y="87998"/>
                  </a:lnTo>
                  <a:lnTo>
                    <a:pt x="103886" y="89141"/>
                  </a:lnTo>
                  <a:lnTo>
                    <a:pt x="106426" y="90411"/>
                  </a:lnTo>
                  <a:lnTo>
                    <a:pt x="108204" y="90792"/>
                  </a:lnTo>
                  <a:lnTo>
                    <a:pt x="110998" y="90157"/>
                  </a:lnTo>
                  <a:lnTo>
                    <a:pt x="112776" y="88887"/>
                  </a:lnTo>
                  <a:lnTo>
                    <a:pt x="114554" y="87490"/>
                  </a:lnTo>
                  <a:lnTo>
                    <a:pt x="118237" y="87236"/>
                  </a:lnTo>
                  <a:lnTo>
                    <a:pt x="120396" y="87490"/>
                  </a:lnTo>
                  <a:lnTo>
                    <a:pt x="121666" y="87744"/>
                  </a:lnTo>
                  <a:lnTo>
                    <a:pt x="122555" y="88506"/>
                  </a:lnTo>
                  <a:lnTo>
                    <a:pt x="123190" y="89395"/>
                  </a:lnTo>
                  <a:lnTo>
                    <a:pt x="121666" y="91300"/>
                  </a:lnTo>
                  <a:lnTo>
                    <a:pt x="118237" y="92062"/>
                  </a:lnTo>
                  <a:lnTo>
                    <a:pt x="115189" y="92951"/>
                  </a:lnTo>
                  <a:lnTo>
                    <a:pt x="113665" y="94602"/>
                  </a:lnTo>
                  <a:lnTo>
                    <a:pt x="115570" y="96507"/>
                  </a:lnTo>
                  <a:lnTo>
                    <a:pt x="123190" y="97523"/>
                  </a:lnTo>
                  <a:lnTo>
                    <a:pt x="124968" y="100063"/>
                  </a:lnTo>
                  <a:lnTo>
                    <a:pt x="124333" y="101333"/>
                  </a:lnTo>
                  <a:lnTo>
                    <a:pt x="123190" y="102476"/>
                  </a:lnTo>
                  <a:lnTo>
                    <a:pt x="121285" y="102984"/>
                  </a:lnTo>
                  <a:lnTo>
                    <a:pt x="118872" y="103238"/>
                  </a:lnTo>
                  <a:lnTo>
                    <a:pt x="114300" y="102730"/>
                  </a:lnTo>
                  <a:lnTo>
                    <a:pt x="110363" y="100063"/>
                  </a:lnTo>
                  <a:lnTo>
                    <a:pt x="107569" y="99174"/>
                  </a:lnTo>
                  <a:lnTo>
                    <a:pt x="105791" y="99428"/>
                  </a:lnTo>
                  <a:lnTo>
                    <a:pt x="102362" y="100571"/>
                  </a:lnTo>
                  <a:lnTo>
                    <a:pt x="102108" y="101333"/>
                  </a:lnTo>
                  <a:lnTo>
                    <a:pt x="102362" y="102730"/>
                  </a:lnTo>
                  <a:lnTo>
                    <a:pt x="103378" y="103492"/>
                  </a:lnTo>
                  <a:lnTo>
                    <a:pt x="104902" y="104889"/>
                  </a:lnTo>
                  <a:lnTo>
                    <a:pt x="118237" y="108191"/>
                  </a:lnTo>
                  <a:lnTo>
                    <a:pt x="122174" y="107937"/>
                  </a:lnTo>
                  <a:lnTo>
                    <a:pt x="135382" y="101968"/>
                  </a:lnTo>
                  <a:lnTo>
                    <a:pt x="135636" y="100317"/>
                  </a:lnTo>
                  <a:close/>
                </a:path>
                <a:path w="509270" h="108585">
                  <a:moveTo>
                    <a:pt x="158496" y="0"/>
                  </a:moveTo>
                  <a:lnTo>
                    <a:pt x="138684" y="0"/>
                  </a:lnTo>
                  <a:lnTo>
                    <a:pt x="138684" y="68567"/>
                  </a:lnTo>
                  <a:lnTo>
                    <a:pt x="158496" y="68567"/>
                  </a:lnTo>
                  <a:lnTo>
                    <a:pt x="158496" y="0"/>
                  </a:lnTo>
                  <a:close/>
                </a:path>
                <a:path w="509270" h="108585">
                  <a:moveTo>
                    <a:pt x="185928" y="98158"/>
                  </a:moveTo>
                  <a:lnTo>
                    <a:pt x="176911" y="90919"/>
                  </a:lnTo>
                  <a:lnTo>
                    <a:pt x="174752" y="90919"/>
                  </a:lnTo>
                  <a:lnTo>
                    <a:pt x="171323" y="90665"/>
                  </a:lnTo>
                  <a:lnTo>
                    <a:pt x="170434" y="90665"/>
                  </a:lnTo>
                  <a:lnTo>
                    <a:pt x="168910" y="90919"/>
                  </a:lnTo>
                  <a:lnTo>
                    <a:pt x="166116" y="90919"/>
                  </a:lnTo>
                  <a:lnTo>
                    <a:pt x="167640" y="86982"/>
                  </a:lnTo>
                  <a:lnTo>
                    <a:pt x="181864" y="86982"/>
                  </a:lnTo>
                  <a:lnTo>
                    <a:pt x="183134" y="86728"/>
                  </a:lnTo>
                  <a:lnTo>
                    <a:pt x="184658" y="85966"/>
                  </a:lnTo>
                  <a:lnTo>
                    <a:pt x="185039" y="84569"/>
                  </a:lnTo>
                  <a:lnTo>
                    <a:pt x="184658" y="83426"/>
                  </a:lnTo>
                  <a:lnTo>
                    <a:pt x="183769" y="82791"/>
                  </a:lnTo>
                  <a:lnTo>
                    <a:pt x="180340" y="82283"/>
                  </a:lnTo>
                  <a:lnTo>
                    <a:pt x="161417" y="82283"/>
                  </a:lnTo>
                  <a:lnTo>
                    <a:pt x="159893" y="82791"/>
                  </a:lnTo>
                  <a:lnTo>
                    <a:pt x="158877" y="83934"/>
                  </a:lnTo>
                  <a:lnTo>
                    <a:pt x="157988" y="85585"/>
                  </a:lnTo>
                  <a:lnTo>
                    <a:pt x="156083" y="93205"/>
                  </a:lnTo>
                  <a:lnTo>
                    <a:pt x="156083" y="94602"/>
                  </a:lnTo>
                  <a:lnTo>
                    <a:pt x="157099" y="95364"/>
                  </a:lnTo>
                  <a:lnTo>
                    <a:pt x="158242" y="95872"/>
                  </a:lnTo>
                  <a:lnTo>
                    <a:pt x="160528" y="96253"/>
                  </a:lnTo>
                  <a:lnTo>
                    <a:pt x="162306" y="95872"/>
                  </a:lnTo>
                  <a:lnTo>
                    <a:pt x="164211" y="95364"/>
                  </a:lnTo>
                  <a:lnTo>
                    <a:pt x="168529" y="94856"/>
                  </a:lnTo>
                  <a:lnTo>
                    <a:pt x="171323" y="95110"/>
                  </a:lnTo>
                  <a:lnTo>
                    <a:pt x="173228" y="95872"/>
                  </a:lnTo>
                  <a:lnTo>
                    <a:pt x="174752" y="96761"/>
                  </a:lnTo>
                  <a:lnTo>
                    <a:pt x="175006" y="98412"/>
                  </a:lnTo>
                  <a:lnTo>
                    <a:pt x="174752" y="100063"/>
                  </a:lnTo>
                  <a:lnTo>
                    <a:pt x="173228" y="101841"/>
                  </a:lnTo>
                  <a:lnTo>
                    <a:pt x="170688" y="102857"/>
                  </a:lnTo>
                  <a:lnTo>
                    <a:pt x="167640" y="103238"/>
                  </a:lnTo>
                  <a:lnTo>
                    <a:pt x="164465" y="102857"/>
                  </a:lnTo>
                  <a:lnTo>
                    <a:pt x="161671" y="102095"/>
                  </a:lnTo>
                  <a:lnTo>
                    <a:pt x="159512" y="101206"/>
                  </a:lnTo>
                  <a:lnTo>
                    <a:pt x="157099" y="100698"/>
                  </a:lnTo>
                  <a:lnTo>
                    <a:pt x="155194" y="100952"/>
                  </a:lnTo>
                  <a:lnTo>
                    <a:pt x="153670" y="101460"/>
                  </a:lnTo>
                  <a:lnTo>
                    <a:pt x="152654" y="102349"/>
                  </a:lnTo>
                  <a:lnTo>
                    <a:pt x="152400" y="103238"/>
                  </a:lnTo>
                  <a:lnTo>
                    <a:pt x="152654" y="104508"/>
                  </a:lnTo>
                  <a:lnTo>
                    <a:pt x="154305" y="105397"/>
                  </a:lnTo>
                  <a:lnTo>
                    <a:pt x="155448" y="106286"/>
                  </a:lnTo>
                  <a:lnTo>
                    <a:pt x="160528" y="107302"/>
                  </a:lnTo>
                  <a:lnTo>
                    <a:pt x="163322" y="107937"/>
                  </a:lnTo>
                  <a:lnTo>
                    <a:pt x="165481" y="108191"/>
                  </a:lnTo>
                  <a:lnTo>
                    <a:pt x="167640" y="108191"/>
                  </a:lnTo>
                  <a:lnTo>
                    <a:pt x="171704" y="107937"/>
                  </a:lnTo>
                  <a:lnTo>
                    <a:pt x="185674" y="100444"/>
                  </a:lnTo>
                  <a:lnTo>
                    <a:pt x="185928" y="98158"/>
                  </a:lnTo>
                  <a:close/>
                </a:path>
                <a:path w="509270" h="108585">
                  <a:moveTo>
                    <a:pt x="202692" y="0"/>
                  </a:moveTo>
                  <a:lnTo>
                    <a:pt x="181356" y="0"/>
                  </a:lnTo>
                  <a:lnTo>
                    <a:pt x="181356" y="68567"/>
                  </a:lnTo>
                  <a:lnTo>
                    <a:pt x="202692" y="68567"/>
                  </a:lnTo>
                  <a:lnTo>
                    <a:pt x="202692" y="0"/>
                  </a:lnTo>
                  <a:close/>
                </a:path>
                <a:path w="509270" h="108585">
                  <a:moveTo>
                    <a:pt x="236220" y="98158"/>
                  </a:moveTo>
                  <a:lnTo>
                    <a:pt x="235585" y="96761"/>
                  </a:lnTo>
                  <a:lnTo>
                    <a:pt x="235331" y="95110"/>
                  </a:lnTo>
                  <a:lnTo>
                    <a:pt x="233807" y="93967"/>
                  </a:lnTo>
                  <a:lnTo>
                    <a:pt x="230124" y="91808"/>
                  </a:lnTo>
                  <a:lnTo>
                    <a:pt x="227584" y="90919"/>
                  </a:lnTo>
                  <a:lnTo>
                    <a:pt x="224790" y="90919"/>
                  </a:lnTo>
                  <a:lnTo>
                    <a:pt x="222123" y="90665"/>
                  </a:lnTo>
                  <a:lnTo>
                    <a:pt x="220472" y="90665"/>
                  </a:lnTo>
                  <a:lnTo>
                    <a:pt x="218948" y="90919"/>
                  </a:lnTo>
                  <a:lnTo>
                    <a:pt x="216789" y="90919"/>
                  </a:lnTo>
                  <a:lnTo>
                    <a:pt x="217805" y="86982"/>
                  </a:lnTo>
                  <a:lnTo>
                    <a:pt x="231902" y="86982"/>
                  </a:lnTo>
                  <a:lnTo>
                    <a:pt x="233807" y="86728"/>
                  </a:lnTo>
                  <a:lnTo>
                    <a:pt x="235331" y="85966"/>
                  </a:lnTo>
                  <a:lnTo>
                    <a:pt x="235585" y="84569"/>
                  </a:lnTo>
                  <a:lnTo>
                    <a:pt x="235331" y="83426"/>
                  </a:lnTo>
                  <a:lnTo>
                    <a:pt x="234315" y="82791"/>
                  </a:lnTo>
                  <a:lnTo>
                    <a:pt x="232791" y="82537"/>
                  </a:lnTo>
                  <a:lnTo>
                    <a:pt x="230378" y="82283"/>
                  </a:lnTo>
                  <a:lnTo>
                    <a:pt x="211582" y="82283"/>
                  </a:lnTo>
                  <a:lnTo>
                    <a:pt x="210058" y="82791"/>
                  </a:lnTo>
                  <a:lnTo>
                    <a:pt x="209169" y="83934"/>
                  </a:lnTo>
                  <a:lnTo>
                    <a:pt x="208280" y="85585"/>
                  </a:lnTo>
                  <a:lnTo>
                    <a:pt x="207010" y="93205"/>
                  </a:lnTo>
                  <a:lnTo>
                    <a:pt x="207010" y="93713"/>
                  </a:lnTo>
                  <a:lnTo>
                    <a:pt x="206375" y="94221"/>
                  </a:lnTo>
                  <a:lnTo>
                    <a:pt x="206375" y="94602"/>
                  </a:lnTo>
                  <a:lnTo>
                    <a:pt x="207010" y="94856"/>
                  </a:lnTo>
                  <a:lnTo>
                    <a:pt x="207264" y="95364"/>
                  </a:lnTo>
                  <a:lnTo>
                    <a:pt x="208788" y="95872"/>
                  </a:lnTo>
                  <a:lnTo>
                    <a:pt x="210693" y="96253"/>
                  </a:lnTo>
                  <a:lnTo>
                    <a:pt x="212598" y="95872"/>
                  </a:lnTo>
                  <a:lnTo>
                    <a:pt x="214376" y="95364"/>
                  </a:lnTo>
                  <a:lnTo>
                    <a:pt x="218694" y="94856"/>
                  </a:lnTo>
                  <a:lnTo>
                    <a:pt x="221488" y="95110"/>
                  </a:lnTo>
                  <a:lnTo>
                    <a:pt x="223266" y="95872"/>
                  </a:lnTo>
                  <a:lnTo>
                    <a:pt x="224790" y="96761"/>
                  </a:lnTo>
                  <a:lnTo>
                    <a:pt x="225171" y="98412"/>
                  </a:lnTo>
                  <a:lnTo>
                    <a:pt x="224790" y="100063"/>
                  </a:lnTo>
                  <a:lnTo>
                    <a:pt x="223266" y="101841"/>
                  </a:lnTo>
                  <a:lnTo>
                    <a:pt x="221488" y="102857"/>
                  </a:lnTo>
                  <a:lnTo>
                    <a:pt x="218059" y="103238"/>
                  </a:lnTo>
                  <a:lnTo>
                    <a:pt x="215011" y="102857"/>
                  </a:lnTo>
                  <a:lnTo>
                    <a:pt x="211963" y="102095"/>
                  </a:lnTo>
                  <a:lnTo>
                    <a:pt x="209804" y="101206"/>
                  </a:lnTo>
                  <a:lnTo>
                    <a:pt x="207264" y="100698"/>
                  </a:lnTo>
                  <a:lnTo>
                    <a:pt x="205486" y="100952"/>
                  </a:lnTo>
                  <a:lnTo>
                    <a:pt x="203962" y="101460"/>
                  </a:lnTo>
                  <a:lnTo>
                    <a:pt x="202946" y="102349"/>
                  </a:lnTo>
                  <a:lnTo>
                    <a:pt x="202692" y="103238"/>
                  </a:lnTo>
                  <a:lnTo>
                    <a:pt x="202946" y="104508"/>
                  </a:lnTo>
                  <a:lnTo>
                    <a:pt x="204597" y="105397"/>
                  </a:lnTo>
                  <a:lnTo>
                    <a:pt x="205740" y="106286"/>
                  </a:lnTo>
                  <a:lnTo>
                    <a:pt x="213487" y="107937"/>
                  </a:lnTo>
                  <a:lnTo>
                    <a:pt x="215900" y="108191"/>
                  </a:lnTo>
                  <a:lnTo>
                    <a:pt x="217805" y="108191"/>
                  </a:lnTo>
                  <a:lnTo>
                    <a:pt x="222123" y="107937"/>
                  </a:lnTo>
                  <a:lnTo>
                    <a:pt x="229108" y="106794"/>
                  </a:lnTo>
                  <a:lnTo>
                    <a:pt x="231267" y="105397"/>
                  </a:lnTo>
                  <a:lnTo>
                    <a:pt x="233807" y="104000"/>
                  </a:lnTo>
                  <a:lnTo>
                    <a:pt x="235331" y="102349"/>
                  </a:lnTo>
                  <a:lnTo>
                    <a:pt x="235585" y="100444"/>
                  </a:lnTo>
                  <a:lnTo>
                    <a:pt x="236220" y="98158"/>
                  </a:lnTo>
                  <a:close/>
                </a:path>
                <a:path w="509270" h="108585">
                  <a:moveTo>
                    <a:pt x="245364" y="0"/>
                  </a:moveTo>
                  <a:lnTo>
                    <a:pt x="224028" y="0"/>
                  </a:lnTo>
                  <a:lnTo>
                    <a:pt x="224028" y="68567"/>
                  </a:lnTo>
                  <a:lnTo>
                    <a:pt x="245364" y="68567"/>
                  </a:lnTo>
                  <a:lnTo>
                    <a:pt x="245364" y="0"/>
                  </a:lnTo>
                  <a:close/>
                </a:path>
                <a:path w="509270" h="108585">
                  <a:moveTo>
                    <a:pt x="286512" y="84823"/>
                  </a:moveTo>
                  <a:lnTo>
                    <a:pt x="285623" y="83172"/>
                  </a:lnTo>
                  <a:lnTo>
                    <a:pt x="284353" y="82537"/>
                  </a:lnTo>
                  <a:lnTo>
                    <a:pt x="281813" y="82283"/>
                  </a:lnTo>
                  <a:lnTo>
                    <a:pt x="256794" y="82283"/>
                  </a:lnTo>
                  <a:lnTo>
                    <a:pt x="254254" y="82537"/>
                  </a:lnTo>
                  <a:lnTo>
                    <a:pt x="252730" y="82791"/>
                  </a:lnTo>
                  <a:lnTo>
                    <a:pt x="251714" y="83680"/>
                  </a:lnTo>
                  <a:lnTo>
                    <a:pt x="251460" y="84823"/>
                  </a:lnTo>
                  <a:lnTo>
                    <a:pt x="251714" y="85712"/>
                  </a:lnTo>
                  <a:lnTo>
                    <a:pt x="252730" y="86474"/>
                  </a:lnTo>
                  <a:lnTo>
                    <a:pt x="254254" y="87109"/>
                  </a:lnTo>
                  <a:lnTo>
                    <a:pt x="274447" y="87109"/>
                  </a:lnTo>
                  <a:lnTo>
                    <a:pt x="256794" y="104508"/>
                  </a:lnTo>
                  <a:lnTo>
                    <a:pt x="256794" y="105143"/>
                  </a:lnTo>
                  <a:lnTo>
                    <a:pt x="256159" y="105143"/>
                  </a:lnTo>
                  <a:lnTo>
                    <a:pt x="256159" y="105651"/>
                  </a:lnTo>
                  <a:lnTo>
                    <a:pt x="256794" y="106540"/>
                  </a:lnTo>
                  <a:lnTo>
                    <a:pt x="257683" y="107048"/>
                  </a:lnTo>
                  <a:lnTo>
                    <a:pt x="259588" y="107937"/>
                  </a:lnTo>
                  <a:lnTo>
                    <a:pt x="262001" y="108191"/>
                  </a:lnTo>
                  <a:lnTo>
                    <a:pt x="263906" y="107937"/>
                  </a:lnTo>
                  <a:lnTo>
                    <a:pt x="285623" y="86474"/>
                  </a:lnTo>
                  <a:lnTo>
                    <a:pt x="286258" y="85966"/>
                  </a:lnTo>
                  <a:lnTo>
                    <a:pt x="286512" y="85331"/>
                  </a:lnTo>
                  <a:lnTo>
                    <a:pt x="286512" y="84823"/>
                  </a:lnTo>
                  <a:close/>
                </a:path>
                <a:path w="509270" h="108585">
                  <a:moveTo>
                    <a:pt x="288036" y="0"/>
                  </a:moveTo>
                  <a:lnTo>
                    <a:pt x="266700" y="0"/>
                  </a:lnTo>
                  <a:lnTo>
                    <a:pt x="266700" y="68567"/>
                  </a:lnTo>
                  <a:lnTo>
                    <a:pt x="288036" y="68567"/>
                  </a:lnTo>
                  <a:lnTo>
                    <a:pt x="288036" y="0"/>
                  </a:lnTo>
                  <a:close/>
                </a:path>
                <a:path w="509270" h="108585">
                  <a:moveTo>
                    <a:pt x="330708" y="0"/>
                  </a:moveTo>
                  <a:lnTo>
                    <a:pt x="309372" y="0"/>
                  </a:lnTo>
                  <a:lnTo>
                    <a:pt x="309372" y="68567"/>
                  </a:lnTo>
                  <a:lnTo>
                    <a:pt x="330708" y="68567"/>
                  </a:lnTo>
                  <a:lnTo>
                    <a:pt x="330708" y="0"/>
                  </a:lnTo>
                  <a:close/>
                </a:path>
                <a:path w="509270" h="108585">
                  <a:moveTo>
                    <a:pt x="333756" y="105651"/>
                  </a:moveTo>
                  <a:lnTo>
                    <a:pt x="333502" y="104889"/>
                  </a:lnTo>
                  <a:lnTo>
                    <a:pt x="332600" y="104000"/>
                  </a:lnTo>
                  <a:lnTo>
                    <a:pt x="328930" y="103492"/>
                  </a:lnTo>
                  <a:lnTo>
                    <a:pt x="316357" y="103492"/>
                  </a:lnTo>
                  <a:lnTo>
                    <a:pt x="318770" y="102095"/>
                  </a:lnTo>
                  <a:lnTo>
                    <a:pt x="321437" y="100444"/>
                  </a:lnTo>
                  <a:lnTo>
                    <a:pt x="324231" y="99047"/>
                  </a:lnTo>
                  <a:lnTo>
                    <a:pt x="326504" y="97015"/>
                  </a:lnTo>
                  <a:lnTo>
                    <a:pt x="328930" y="95364"/>
                  </a:lnTo>
                  <a:lnTo>
                    <a:pt x="330708" y="93459"/>
                  </a:lnTo>
                  <a:lnTo>
                    <a:pt x="331978" y="91427"/>
                  </a:lnTo>
                  <a:lnTo>
                    <a:pt x="332600" y="89776"/>
                  </a:lnTo>
                  <a:lnTo>
                    <a:pt x="331978" y="88125"/>
                  </a:lnTo>
                  <a:lnTo>
                    <a:pt x="331724" y="86728"/>
                  </a:lnTo>
                  <a:lnTo>
                    <a:pt x="330200" y="85331"/>
                  </a:lnTo>
                  <a:lnTo>
                    <a:pt x="328422" y="84188"/>
                  </a:lnTo>
                  <a:lnTo>
                    <a:pt x="323850" y="82791"/>
                  </a:lnTo>
                  <a:lnTo>
                    <a:pt x="317881" y="82283"/>
                  </a:lnTo>
                  <a:lnTo>
                    <a:pt x="314579" y="82537"/>
                  </a:lnTo>
                  <a:lnTo>
                    <a:pt x="311912" y="83172"/>
                  </a:lnTo>
                  <a:lnTo>
                    <a:pt x="309245" y="83680"/>
                  </a:lnTo>
                  <a:lnTo>
                    <a:pt x="304419" y="85966"/>
                  </a:lnTo>
                  <a:lnTo>
                    <a:pt x="303276" y="87236"/>
                  </a:lnTo>
                  <a:lnTo>
                    <a:pt x="302387" y="88633"/>
                  </a:lnTo>
                  <a:lnTo>
                    <a:pt x="301752" y="90411"/>
                  </a:lnTo>
                  <a:lnTo>
                    <a:pt x="302387" y="91427"/>
                  </a:lnTo>
                  <a:lnTo>
                    <a:pt x="303276" y="92316"/>
                  </a:lnTo>
                  <a:lnTo>
                    <a:pt x="304419" y="92824"/>
                  </a:lnTo>
                  <a:lnTo>
                    <a:pt x="306832" y="93205"/>
                  </a:lnTo>
                  <a:lnTo>
                    <a:pt x="310134" y="92062"/>
                  </a:lnTo>
                  <a:lnTo>
                    <a:pt x="311277" y="90030"/>
                  </a:lnTo>
                  <a:lnTo>
                    <a:pt x="313055" y="88125"/>
                  </a:lnTo>
                  <a:lnTo>
                    <a:pt x="317246" y="87236"/>
                  </a:lnTo>
                  <a:lnTo>
                    <a:pt x="319151" y="87617"/>
                  </a:lnTo>
                  <a:lnTo>
                    <a:pt x="320548" y="88125"/>
                  </a:lnTo>
                  <a:lnTo>
                    <a:pt x="322072" y="90030"/>
                  </a:lnTo>
                  <a:lnTo>
                    <a:pt x="322072" y="91173"/>
                  </a:lnTo>
                  <a:lnTo>
                    <a:pt x="321437" y="91808"/>
                  </a:lnTo>
                  <a:lnTo>
                    <a:pt x="320548" y="92570"/>
                  </a:lnTo>
                  <a:lnTo>
                    <a:pt x="319659" y="93459"/>
                  </a:lnTo>
                  <a:lnTo>
                    <a:pt x="317881" y="94856"/>
                  </a:lnTo>
                  <a:lnTo>
                    <a:pt x="311277" y="98666"/>
                  </a:lnTo>
                  <a:lnTo>
                    <a:pt x="309499" y="100063"/>
                  </a:lnTo>
                  <a:lnTo>
                    <a:pt x="307086" y="101206"/>
                  </a:lnTo>
                  <a:lnTo>
                    <a:pt x="305308" y="102603"/>
                  </a:lnTo>
                  <a:lnTo>
                    <a:pt x="303276" y="104000"/>
                  </a:lnTo>
                  <a:lnTo>
                    <a:pt x="302628" y="104508"/>
                  </a:lnTo>
                  <a:lnTo>
                    <a:pt x="302387" y="104889"/>
                  </a:lnTo>
                  <a:lnTo>
                    <a:pt x="301752" y="105397"/>
                  </a:lnTo>
                  <a:lnTo>
                    <a:pt x="301752" y="105651"/>
                  </a:lnTo>
                  <a:lnTo>
                    <a:pt x="302387" y="107048"/>
                  </a:lnTo>
                  <a:lnTo>
                    <a:pt x="303276" y="107683"/>
                  </a:lnTo>
                  <a:lnTo>
                    <a:pt x="306832" y="108191"/>
                  </a:lnTo>
                  <a:lnTo>
                    <a:pt x="329311" y="108191"/>
                  </a:lnTo>
                  <a:lnTo>
                    <a:pt x="332600" y="107683"/>
                  </a:lnTo>
                  <a:lnTo>
                    <a:pt x="333502" y="107048"/>
                  </a:lnTo>
                  <a:lnTo>
                    <a:pt x="333756" y="105651"/>
                  </a:lnTo>
                  <a:close/>
                </a:path>
                <a:path w="509270" h="108585">
                  <a:moveTo>
                    <a:pt x="370332" y="84823"/>
                  </a:moveTo>
                  <a:lnTo>
                    <a:pt x="369697" y="83680"/>
                  </a:lnTo>
                  <a:lnTo>
                    <a:pt x="368808" y="82791"/>
                  </a:lnTo>
                  <a:lnTo>
                    <a:pt x="365252" y="82283"/>
                  </a:lnTo>
                  <a:lnTo>
                    <a:pt x="355219" y="82283"/>
                  </a:lnTo>
                  <a:lnTo>
                    <a:pt x="353301" y="82537"/>
                  </a:lnTo>
                  <a:lnTo>
                    <a:pt x="351777" y="82791"/>
                  </a:lnTo>
                  <a:lnTo>
                    <a:pt x="350774" y="83680"/>
                  </a:lnTo>
                  <a:lnTo>
                    <a:pt x="350520" y="84823"/>
                  </a:lnTo>
                  <a:lnTo>
                    <a:pt x="350774" y="85712"/>
                  </a:lnTo>
                  <a:lnTo>
                    <a:pt x="351409" y="86474"/>
                  </a:lnTo>
                  <a:lnTo>
                    <a:pt x="352679" y="87109"/>
                  </a:lnTo>
                  <a:lnTo>
                    <a:pt x="359651" y="87109"/>
                  </a:lnTo>
                  <a:lnTo>
                    <a:pt x="359651" y="105397"/>
                  </a:lnTo>
                  <a:lnTo>
                    <a:pt x="359905" y="106794"/>
                  </a:lnTo>
                  <a:lnTo>
                    <a:pt x="360934" y="107302"/>
                  </a:lnTo>
                  <a:lnTo>
                    <a:pt x="362458" y="107937"/>
                  </a:lnTo>
                  <a:lnTo>
                    <a:pt x="364998" y="108191"/>
                  </a:lnTo>
                  <a:lnTo>
                    <a:pt x="366903" y="107937"/>
                  </a:lnTo>
                  <a:lnTo>
                    <a:pt x="368808" y="107302"/>
                  </a:lnTo>
                  <a:lnTo>
                    <a:pt x="369697" y="106794"/>
                  </a:lnTo>
                  <a:lnTo>
                    <a:pt x="370332" y="105397"/>
                  </a:lnTo>
                  <a:lnTo>
                    <a:pt x="370332" y="84823"/>
                  </a:lnTo>
                  <a:close/>
                </a:path>
                <a:path w="509270" h="108585">
                  <a:moveTo>
                    <a:pt x="376428" y="0"/>
                  </a:moveTo>
                  <a:lnTo>
                    <a:pt x="345948" y="0"/>
                  </a:lnTo>
                  <a:lnTo>
                    <a:pt x="345948" y="68567"/>
                  </a:lnTo>
                  <a:lnTo>
                    <a:pt x="376428" y="68567"/>
                  </a:lnTo>
                  <a:lnTo>
                    <a:pt x="376428" y="0"/>
                  </a:lnTo>
                  <a:close/>
                </a:path>
                <a:path w="509270" h="108585">
                  <a:moveTo>
                    <a:pt x="405384" y="84823"/>
                  </a:moveTo>
                  <a:lnTo>
                    <a:pt x="404749" y="83680"/>
                  </a:lnTo>
                  <a:lnTo>
                    <a:pt x="404495" y="82791"/>
                  </a:lnTo>
                  <a:lnTo>
                    <a:pt x="402971" y="82537"/>
                  </a:lnTo>
                  <a:lnTo>
                    <a:pt x="400685" y="82283"/>
                  </a:lnTo>
                  <a:lnTo>
                    <a:pt x="391795" y="82283"/>
                  </a:lnTo>
                  <a:lnTo>
                    <a:pt x="389509" y="82537"/>
                  </a:lnTo>
                  <a:lnTo>
                    <a:pt x="387985" y="82791"/>
                  </a:lnTo>
                  <a:lnTo>
                    <a:pt x="387731" y="83680"/>
                  </a:lnTo>
                  <a:lnTo>
                    <a:pt x="387096" y="84823"/>
                  </a:lnTo>
                  <a:lnTo>
                    <a:pt x="387731" y="85712"/>
                  </a:lnTo>
                  <a:lnTo>
                    <a:pt x="387985" y="86474"/>
                  </a:lnTo>
                  <a:lnTo>
                    <a:pt x="389509" y="87109"/>
                  </a:lnTo>
                  <a:lnTo>
                    <a:pt x="395351" y="87109"/>
                  </a:lnTo>
                  <a:lnTo>
                    <a:pt x="395351" y="105397"/>
                  </a:lnTo>
                  <a:lnTo>
                    <a:pt x="395986" y="106794"/>
                  </a:lnTo>
                  <a:lnTo>
                    <a:pt x="396875" y="107302"/>
                  </a:lnTo>
                  <a:lnTo>
                    <a:pt x="398653" y="107937"/>
                  </a:lnTo>
                  <a:lnTo>
                    <a:pt x="400431" y="108191"/>
                  </a:lnTo>
                  <a:lnTo>
                    <a:pt x="402082" y="107937"/>
                  </a:lnTo>
                  <a:lnTo>
                    <a:pt x="403860" y="107302"/>
                  </a:lnTo>
                  <a:lnTo>
                    <a:pt x="404749" y="106794"/>
                  </a:lnTo>
                  <a:lnTo>
                    <a:pt x="405384" y="105397"/>
                  </a:lnTo>
                  <a:lnTo>
                    <a:pt x="405384" y="84823"/>
                  </a:lnTo>
                  <a:close/>
                </a:path>
                <a:path w="509270" h="108585">
                  <a:moveTo>
                    <a:pt x="420624" y="0"/>
                  </a:moveTo>
                  <a:lnTo>
                    <a:pt x="390144" y="0"/>
                  </a:lnTo>
                  <a:lnTo>
                    <a:pt x="390144" y="68567"/>
                  </a:lnTo>
                  <a:lnTo>
                    <a:pt x="420624" y="68567"/>
                  </a:lnTo>
                  <a:lnTo>
                    <a:pt x="420624" y="0"/>
                  </a:lnTo>
                  <a:close/>
                </a:path>
                <a:path w="509270" h="108585">
                  <a:moveTo>
                    <a:pt x="458711" y="0"/>
                  </a:moveTo>
                  <a:lnTo>
                    <a:pt x="438912" y="0"/>
                  </a:lnTo>
                  <a:lnTo>
                    <a:pt x="438912" y="106667"/>
                  </a:lnTo>
                  <a:lnTo>
                    <a:pt x="458711" y="106667"/>
                  </a:lnTo>
                  <a:lnTo>
                    <a:pt x="458711" y="0"/>
                  </a:lnTo>
                  <a:close/>
                </a:path>
                <a:path w="509270" h="108585">
                  <a:moveTo>
                    <a:pt x="509016" y="0"/>
                  </a:moveTo>
                  <a:lnTo>
                    <a:pt x="478536" y="0"/>
                  </a:lnTo>
                  <a:lnTo>
                    <a:pt x="478536" y="106667"/>
                  </a:lnTo>
                  <a:lnTo>
                    <a:pt x="509016" y="106667"/>
                  </a:lnTo>
                  <a:lnTo>
                    <a:pt x="509016" y="0"/>
                  </a:lnTo>
                  <a:close/>
                </a:path>
              </a:pathLst>
            </a:custGeom>
            <a:solidFill>
              <a:srgbClr val="84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368795" y="2403347"/>
              <a:ext cx="576580" cy="143510"/>
            </a:xfrm>
            <a:custGeom>
              <a:avLst/>
              <a:gdLst/>
              <a:ahLst/>
              <a:cxnLst/>
              <a:rect l="l" t="t" r="r" b="b"/>
              <a:pathLst>
                <a:path w="576579" h="143510">
                  <a:moveTo>
                    <a:pt x="576072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576072" y="143255"/>
                  </a:lnTo>
                  <a:lnTo>
                    <a:pt x="576072" y="0"/>
                  </a:lnTo>
                  <a:close/>
                </a:path>
              </a:pathLst>
            </a:custGeom>
            <a:solidFill>
              <a:srgbClr val="FF9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403848" y="2420111"/>
              <a:ext cx="509270" cy="109855"/>
            </a:xfrm>
            <a:custGeom>
              <a:avLst/>
              <a:gdLst/>
              <a:ahLst/>
              <a:cxnLst/>
              <a:rect l="l" t="t" r="r" b="b"/>
              <a:pathLst>
                <a:path w="509270" h="109855">
                  <a:moveTo>
                    <a:pt x="30480" y="0"/>
                  </a:moveTo>
                  <a:lnTo>
                    <a:pt x="0" y="0"/>
                  </a:lnTo>
                  <a:lnTo>
                    <a:pt x="0" y="108204"/>
                  </a:lnTo>
                  <a:lnTo>
                    <a:pt x="30480" y="108204"/>
                  </a:lnTo>
                  <a:lnTo>
                    <a:pt x="30480" y="0"/>
                  </a:lnTo>
                  <a:close/>
                </a:path>
                <a:path w="509270" h="109855">
                  <a:moveTo>
                    <a:pt x="73152" y="0"/>
                  </a:moveTo>
                  <a:lnTo>
                    <a:pt x="51816" y="0"/>
                  </a:lnTo>
                  <a:lnTo>
                    <a:pt x="51816" y="70104"/>
                  </a:lnTo>
                  <a:lnTo>
                    <a:pt x="73152" y="70104"/>
                  </a:lnTo>
                  <a:lnTo>
                    <a:pt x="73152" y="0"/>
                  </a:lnTo>
                  <a:close/>
                </a:path>
                <a:path w="509270" h="109855">
                  <a:moveTo>
                    <a:pt x="85344" y="101854"/>
                  </a:moveTo>
                  <a:lnTo>
                    <a:pt x="84963" y="99949"/>
                  </a:lnTo>
                  <a:lnTo>
                    <a:pt x="82804" y="98298"/>
                  </a:lnTo>
                  <a:lnTo>
                    <a:pt x="79883" y="96647"/>
                  </a:lnTo>
                  <a:lnTo>
                    <a:pt x="76454" y="95504"/>
                  </a:lnTo>
                  <a:lnTo>
                    <a:pt x="78994" y="94742"/>
                  </a:lnTo>
                  <a:lnTo>
                    <a:pt x="80899" y="93091"/>
                  </a:lnTo>
                  <a:lnTo>
                    <a:pt x="81788" y="91948"/>
                  </a:lnTo>
                  <a:lnTo>
                    <a:pt x="82423" y="90424"/>
                  </a:lnTo>
                  <a:lnTo>
                    <a:pt x="82423" y="89281"/>
                  </a:lnTo>
                  <a:lnTo>
                    <a:pt x="67183" y="83820"/>
                  </a:lnTo>
                  <a:lnTo>
                    <a:pt x="61468" y="84328"/>
                  </a:lnTo>
                  <a:lnTo>
                    <a:pt x="51562" y="89535"/>
                  </a:lnTo>
                  <a:lnTo>
                    <a:pt x="52197" y="90678"/>
                  </a:lnTo>
                  <a:lnTo>
                    <a:pt x="53213" y="91186"/>
                  </a:lnTo>
                  <a:lnTo>
                    <a:pt x="54483" y="91948"/>
                  </a:lnTo>
                  <a:lnTo>
                    <a:pt x="56642" y="92329"/>
                  </a:lnTo>
                  <a:lnTo>
                    <a:pt x="58928" y="91694"/>
                  </a:lnTo>
                  <a:lnTo>
                    <a:pt x="60833" y="90424"/>
                  </a:lnTo>
                  <a:lnTo>
                    <a:pt x="63373" y="89027"/>
                  </a:lnTo>
                  <a:lnTo>
                    <a:pt x="66802" y="88773"/>
                  </a:lnTo>
                  <a:lnTo>
                    <a:pt x="69088" y="89027"/>
                  </a:lnTo>
                  <a:lnTo>
                    <a:pt x="70739" y="89281"/>
                  </a:lnTo>
                  <a:lnTo>
                    <a:pt x="71628" y="90043"/>
                  </a:lnTo>
                  <a:lnTo>
                    <a:pt x="72263" y="90932"/>
                  </a:lnTo>
                  <a:lnTo>
                    <a:pt x="70739" y="92837"/>
                  </a:lnTo>
                  <a:lnTo>
                    <a:pt x="63373" y="94488"/>
                  </a:lnTo>
                  <a:lnTo>
                    <a:pt x="61722" y="96139"/>
                  </a:lnTo>
                  <a:lnTo>
                    <a:pt x="64008" y="98044"/>
                  </a:lnTo>
                  <a:lnTo>
                    <a:pt x="72263" y="99060"/>
                  </a:lnTo>
                  <a:lnTo>
                    <a:pt x="74168" y="101600"/>
                  </a:lnTo>
                  <a:lnTo>
                    <a:pt x="73533" y="102870"/>
                  </a:lnTo>
                  <a:lnTo>
                    <a:pt x="72263" y="104013"/>
                  </a:lnTo>
                  <a:lnTo>
                    <a:pt x="70104" y="104521"/>
                  </a:lnTo>
                  <a:lnTo>
                    <a:pt x="67183" y="104775"/>
                  </a:lnTo>
                  <a:lnTo>
                    <a:pt x="62738" y="104267"/>
                  </a:lnTo>
                  <a:lnTo>
                    <a:pt x="60452" y="102616"/>
                  </a:lnTo>
                  <a:lnTo>
                    <a:pt x="58547" y="101600"/>
                  </a:lnTo>
                  <a:lnTo>
                    <a:pt x="55372" y="100711"/>
                  </a:lnTo>
                  <a:lnTo>
                    <a:pt x="53467" y="100965"/>
                  </a:lnTo>
                  <a:lnTo>
                    <a:pt x="52197" y="101600"/>
                  </a:lnTo>
                  <a:lnTo>
                    <a:pt x="50673" y="102108"/>
                  </a:lnTo>
                  <a:lnTo>
                    <a:pt x="50292" y="102870"/>
                  </a:lnTo>
                  <a:lnTo>
                    <a:pt x="50673" y="104267"/>
                  </a:lnTo>
                  <a:lnTo>
                    <a:pt x="52578" y="106426"/>
                  </a:lnTo>
                  <a:lnTo>
                    <a:pt x="67183" y="109728"/>
                  </a:lnTo>
                  <a:lnTo>
                    <a:pt x="71374" y="109474"/>
                  </a:lnTo>
                  <a:lnTo>
                    <a:pt x="83693" y="104775"/>
                  </a:lnTo>
                  <a:lnTo>
                    <a:pt x="84963" y="103505"/>
                  </a:lnTo>
                  <a:lnTo>
                    <a:pt x="85344" y="101854"/>
                  </a:lnTo>
                  <a:close/>
                </a:path>
                <a:path w="509270" h="109855">
                  <a:moveTo>
                    <a:pt x="115824" y="0"/>
                  </a:moveTo>
                  <a:lnTo>
                    <a:pt x="94488" y="0"/>
                  </a:lnTo>
                  <a:lnTo>
                    <a:pt x="94488" y="70104"/>
                  </a:lnTo>
                  <a:lnTo>
                    <a:pt x="115824" y="70104"/>
                  </a:lnTo>
                  <a:lnTo>
                    <a:pt x="115824" y="0"/>
                  </a:lnTo>
                  <a:close/>
                </a:path>
                <a:path w="509270" h="109855">
                  <a:moveTo>
                    <a:pt x="134099" y="101854"/>
                  </a:moveTo>
                  <a:lnTo>
                    <a:pt x="133858" y="99949"/>
                  </a:lnTo>
                  <a:lnTo>
                    <a:pt x="131953" y="98298"/>
                  </a:lnTo>
                  <a:lnTo>
                    <a:pt x="128905" y="96647"/>
                  </a:lnTo>
                  <a:lnTo>
                    <a:pt x="125857" y="95504"/>
                  </a:lnTo>
                  <a:lnTo>
                    <a:pt x="128016" y="94742"/>
                  </a:lnTo>
                  <a:lnTo>
                    <a:pt x="131051" y="91948"/>
                  </a:lnTo>
                  <a:lnTo>
                    <a:pt x="131318" y="90424"/>
                  </a:lnTo>
                  <a:lnTo>
                    <a:pt x="131318" y="89281"/>
                  </a:lnTo>
                  <a:lnTo>
                    <a:pt x="116700" y="83820"/>
                  </a:lnTo>
                  <a:lnTo>
                    <a:pt x="111252" y="84328"/>
                  </a:lnTo>
                  <a:lnTo>
                    <a:pt x="108826" y="84963"/>
                  </a:lnTo>
                  <a:lnTo>
                    <a:pt x="106680" y="85725"/>
                  </a:lnTo>
                  <a:lnTo>
                    <a:pt x="104902" y="86868"/>
                  </a:lnTo>
                  <a:lnTo>
                    <a:pt x="103378" y="87630"/>
                  </a:lnTo>
                  <a:lnTo>
                    <a:pt x="102349" y="88773"/>
                  </a:lnTo>
                  <a:lnTo>
                    <a:pt x="101854" y="89535"/>
                  </a:lnTo>
                  <a:lnTo>
                    <a:pt x="102349" y="90678"/>
                  </a:lnTo>
                  <a:lnTo>
                    <a:pt x="104902" y="91948"/>
                  </a:lnTo>
                  <a:lnTo>
                    <a:pt x="106680" y="92329"/>
                  </a:lnTo>
                  <a:lnTo>
                    <a:pt x="109474" y="91694"/>
                  </a:lnTo>
                  <a:lnTo>
                    <a:pt x="111252" y="90424"/>
                  </a:lnTo>
                  <a:lnTo>
                    <a:pt x="113030" y="89027"/>
                  </a:lnTo>
                  <a:lnTo>
                    <a:pt x="116700" y="88773"/>
                  </a:lnTo>
                  <a:lnTo>
                    <a:pt x="118872" y="89027"/>
                  </a:lnTo>
                  <a:lnTo>
                    <a:pt x="120142" y="89281"/>
                  </a:lnTo>
                  <a:lnTo>
                    <a:pt x="121031" y="90043"/>
                  </a:lnTo>
                  <a:lnTo>
                    <a:pt x="121666" y="90932"/>
                  </a:lnTo>
                  <a:lnTo>
                    <a:pt x="120142" y="92837"/>
                  </a:lnTo>
                  <a:lnTo>
                    <a:pt x="116700" y="93599"/>
                  </a:lnTo>
                  <a:lnTo>
                    <a:pt x="113665" y="94488"/>
                  </a:lnTo>
                  <a:lnTo>
                    <a:pt x="112141" y="96139"/>
                  </a:lnTo>
                  <a:lnTo>
                    <a:pt x="114046" y="98044"/>
                  </a:lnTo>
                  <a:lnTo>
                    <a:pt x="121666" y="99060"/>
                  </a:lnTo>
                  <a:lnTo>
                    <a:pt x="123444" y="101600"/>
                  </a:lnTo>
                  <a:lnTo>
                    <a:pt x="122796" y="102870"/>
                  </a:lnTo>
                  <a:lnTo>
                    <a:pt x="121666" y="104013"/>
                  </a:lnTo>
                  <a:lnTo>
                    <a:pt x="119748" y="104521"/>
                  </a:lnTo>
                  <a:lnTo>
                    <a:pt x="117348" y="104775"/>
                  </a:lnTo>
                  <a:lnTo>
                    <a:pt x="112776" y="104267"/>
                  </a:lnTo>
                  <a:lnTo>
                    <a:pt x="108826" y="101600"/>
                  </a:lnTo>
                  <a:lnTo>
                    <a:pt x="106045" y="100711"/>
                  </a:lnTo>
                  <a:lnTo>
                    <a:pt x="104267" y="100965"/>
                  </a:lnTo>
                  <a:lnTo>
                    <a:pt x="100825" y="102108"/>
                  </a:lnTo>
                  <a:lnTo>
                    <a:pt x="100571" y="102870"/>
                  </a:lnTo>
                  <a:lnTo>
                    <a:pt x="100825" y="104267"/>
                  </a:lnTo>
                  <a:lnTo>
                    <a:pt x="101854" y="105029"/>
                  </a:lnTo>
                  <a:lnTo>
                    <a:pt x="103378" y="106426"/>
                  </a:lnTo>
                  <a:lnTo>
                    <a:pt x="116700" y="109728"/>
                  </a:lnTo>
                  <a:lnTo>
                    <a:pt x="120650" y="109474"/>
                  </a:lnTo>
                  <a:lnTo>
                    <a:pt x="133858" y="103505"/>
                  </a:lnTo>
                  <a:lnTo>
                    <a:pt x="134099" y="101854"/>
                  </a:lnTo>
                  <a:close/>
                </a:path>
                <a:path w="509270" h="109855">
                  <a:moveTo>
                    <a:pt x="158483" y="0"/>
                  </a:moveTo>
                  <a:lnTo>
                    <a:pt x="137147" y="0"/>
                  </a:lnTo>
                  <a:lnTo>
                    <a:pt x="137147" y="70104"/>
                  </a:lnTo>
                  <a:lnTo>
                    <a:pt x="158483" y="70104"/>
                  </a:lnTo>
                  <a:lnTo>
                    <a:pt x="158483" y="0"/>
                  </a:lnTo>
                  <a:close/>
                </a:path>
                <a:path w="509270" h="109855">
                  <a:moveTo>
                    <a:pt x="184404" y="99695"/>
                  </a:moveTo>
                  <a:lnTo>
                    <a:pt x="175768" y="92456"/>
                  </a:lnTo>
                  <a:lnTo>
                    <a:pt x="173723" y="92456"/>
                  </a:lnTo>
                  <a:lnTo>
                    <a:pt x="170421" y="92202"/>
                  </a:lnTo>
                  <a:lnTo>
                    <a:pt x="169545" y="92202"/>
                  </a:lnTo>
                  <a:lnTo>
                    <a:pt x="168148" y="92456"/>
                  </a:lnTo>
                  <a:lnTo>
                    <a:pt x="165481" y="92456"/>
                  </a:lnTo>
                  <a:lnTo>
                    <a:pt x="166878" y="88519"/>
                  </a:lnTo>
                  <a:lnTo>
                    <a:pt x="180594" y="88519"/>
                  </a:lnTo>
                  <a:lnTo>
                    <a:pt x="181724" y="88265"/>
                  </a:lnTo>
                  <a:lnTo>
                    <a:pt x="183248" y="87503"/>
                  </a:lnTo>
                  <a:lnTo>
                    <a:pt x="183515" y="86106"/>
                  </a:lnTo>
                  <a:lnTo>
                    <a:pt x="183248" y="84963"/>
                  </a:lnTo>
                  <a:lnTo>
                    <a:pt x="182372" y="84328"/>
                  </a:lnTo>
                  <a:lnTo>
                    <a:pt x="179070" y="83820"/>
                  </a:lnTo>
                  <a:lnTo>
                    <a:pt x="161023" y="83820"/>
                  </a:lnTo>
                  <a:lnTo>
                    <a:pt x="159499" y="84328"/>
                  </a:lnTo>
                  <a:lnTo>
                    <a:pt x="158623" y="85471"/>
                  </a:lnTo>
                  <a:lnTo>
                    <a:pt x="157721" y="87122"/>
                  </a:lnTo>
                  <a:lnTo>
                    <a:pt x="155956" y="94742"/>
                  </a:lnTo>
                  <a:lnTo>
                    <a:pt x="155956" y="96139"/>
                  </a:lnTo>
                  <a:lnTo>
                    <a:pt x="156845" y="96901"/>
                  </a:lnTo>
                  <a:lnTo>
                    <a:pt x="157975" y="97409"/>
                  </a:lnTo>
                  <a:lnTo>
                    <a:pt x="160147" y="97790"/>
                  </a:lnTo>
                  <a:lnTo>
                    <a:pt x="161925" y="97409"/>
                  </a:lnTo>
                  <a:lnTo>
                    <a:pt x="163703" y="96901"/>
                  </a:lnTo>
                  <a:lnTo>
                    <a:pt x="167767" y="96393"/>
                  </a:lnTo>
                  <a:lnTo>
                    <a:pt x="170421" y="96647"/>
                  </a:lnTo>
                  <a:lnTo>
                    <a:pt x="172199" y="97409"/>
                  </a:lnTo>
                  <a:lnTo>
                    <a:pt x="173723" y="98298"/>
                  </a:lnTo>
                  <a:lnTo>
                    <a:pt x="173990" y="99949"/>
                  </a:lnTo>
                  <a:lnTo>
                    <a:pt x="173723" y="101600"/>
                  </a:lnTo>
                  <a:lnTo>
                    <a:pt x="172199" y="103378"/>
                  </a:lnTo>
                  <a:lnTo>
                    <a:pt x="169926" y="104394"/>
                  </a:lnTo>
                  <a:lnTo>
                    <a:pt x="166878" y="104775"/>
                  </a:lnTo>
                  <a:lnTo>
                    <a:pt x="163957" y="104394"/>
                  </a:lnTo>
                  <a:lnTo>
                    <a:pt x="161290" y="103632"/>
                  </a:lnTo>
                  <a:lnTo>
                    <a:pt x="159258" y="102743"/>
                  </a:lnTo>
                  <a:lnTo>
                    <a:pt x="156845" y="102235"/>
                  </a:lnTo>
                  <a:lnTo>
                    <a:pt x="155067" y="102489"/>
                  </a:lnTo>
                  <a:lnTo>
                    <a:pt x="153543" y="102997"/>
                  </a:lnTo>
                  <a:lnTo>
                    <a:pt x="152654" y="103886"/>
                  </a:lnTo>
                  <a:lnTo>
                    <a:pt x="152400" y="104775"/>
                  </a:lnTo>
                  <a:lnTo>
                    <a:pt x="152654" y="106045"/>
                  </a:lnTo>
                  <a:lnTo>
                    <a:pt x="154178" y="106934"/>
                  </a:lnTo>
                  <a:lnTo>
                    <a:pt x="155321" y="107823"/>
                  </a:lnTo>
                  <a:lnTo>
                    <a:pt x="160147" y="108839"/>
                  </a:lnTo>
                  <a:lnTo>
                    <a:pt x="162801" y="109474"/>
                  </a:lnTo>
                  <a:lnTo>
                    <a:pt x="164846" y="109728"/>
                  </a:lnTo>
                  <a:lnTo>
                    <a:pt x="166878" y="109728"/>
                  </a:lnTo>
                  <a:lnTo>
                    <a:pt x="170815" y="109474"/>
                  </a:lnTo>
                  <a:lnTo>
                    <a:pt x="184150" y="101981"/>
                  </a:lnTo>
                  <a:lnTo>
                    <a:pt x="184404" y="99695"/>
                  </a:lnTo>
                  <a:close/>
                </a:path>
                <a:path w="509270" h="109855">
                  <a:moveTo>
                    <a:pt x="201155" y="0"/>
                  </a:moveTo>
                  <a:lnTo>
                    <a:pt x="181356" y="0"/>
                  </a:lnTo>
                  <a:lnTo>
                    <a:pt x="181356" y="70104"/>
                  </a:lnTo>
                  <a:lnTo>
                    <a:pt x="201155" y="70104"/>
                  </a:lnTo>
                  <a:lnTo>
                    <a:pt x="201155" y="0"/>
                  </a:lnTo>
                  <a:close/>
                </a:path>
                <a:path w="509270" h="109855">
                  <a:moveTo>
                    <a:pt x="234696" y="99695"/>
                  </a:moveTo>
                  <a:lnTo>
                    <a:pt x="234048" y="98298"/>
                  </a:lnTo>
                  <a:lnTo>
                    <a:pt x="233807" y="96647"/>
                  </a:lnTo>
                  <a:lnTo>
                    <a:pt x="232283" y="95504"/>
                  </a:lnTo>
                  <a:lnTo>
                    <a:pt x="228600" y="93345"/>
                  </a:lnTo>
                  <a:lnTo>
                    <a:pt x="226047" y="92456"/>
                  </a:lnTo>
                  <a:lnTo>
                    <a:pt x="223266" y="92456"/>
                  </a:lnTo>
                  <a:lnTo>
                    <a:pt x="220599" y="92202"/>
                  </a:lnTo>
                  <a:lnTo>
                    <a:pt x="218948" y="92202"/>
                  </a:lnTo>
                  <a:lnTo>
                    <a:pt x="217424" y="92456"/>
                  </a:lnTo>
                  <a:lnTo>
                    <a:pt x="215265" y="92456"/>
                  </a:lnTo>
                  <a:lnTo>
                    <a:pt x="216281" y="88519"/>
                  </a:lnTo>
                  <a:lnTo>
                    <a:pt x="230378" y="88519"/>
                  </a:lnTo>
                  <a:lnTo>
                    <a:pt x="232283" y="88265"/>
                  </a:lnTo>
                  <a:lnTo>
                    <a:pt x="233807" y="87503"/>
                  </a:lnTo>
                  <a:lnTo>
                    <a:pt x="234048" y="86106"/>
                  </a:lnTo>
                  <a:lnTo>
                    <a:pt x="233807" y="84963"/>
                  </a:lnTo>
                  <a:lnTo>
                    <a:pt x="232791" y="84328"/>
                  </a:lnTo>
                  <a:lnTo>
                    <a:pt x="231267" y="84074"/>
                  </a:lnTo>
                  <a:lnTo>
                    <a:pt x="228854" y="83820"/>
                  </a:lnTo>
                  <a:lnTo>
                    <a:pt x="210058" y="83820"/>
                  </a:lnTo>
                  <a:lnTo>
                    <a:pt x="208521" y="84328"/>
                  </a:lnTo>
                  <a:lnTo>
                    <a:pt x="207645" y="85471"/>
                  </a:lnTo>
                  <a:lnTo>
                    <a:pt x="206756" y="87122"/>
                  </a:lnTo>
                  <a:lnTo>
                    <a:pt x="205473" y="94742"/>
                  </a:lnTo>
                  <a:lnTo>
                    <a:pt x="205473" y="95250"/>
                  </a:lnTo>
                  <a:lnTo>
                    <a:pt x="204851" y="95758"/>
                  </a:lnTo>
                  <a:lnTo>
                    <a:pt x="204851" y="96139"/>
                  </a:lnTo>
                  <a:lnTo>
                    <a:pt x="205473" y="96393"/>
                  </a:lnTo>
                  <a:lnTo>
                    <a:pt x="205740" y="96901"/>
                  </a:lnTo>
                  <a:lnTo>
                    <a:pt x="207251" y="97409"/>
                  </a:lnTo>
                  <a:lnTo>
                    <a:pt x="209169" y="97790"/>
                  </a:lnTo>
                  <a:lnTo>
                    <a:pt x="210947" y="97409"/>
                  </a:lnTo>
                  <a:lnTo>
                    <a:pt x="212852" y="96901"/>
                  </a:lnTo>
                  <a:lnTo>
                    <a:pt x="217170" y="96393"/>
                  </a:lnTo>
                  <a:lnTo>
                    <a:pt x="219951" y="96647"/>
                  </a:lnTo>
                  <a:lnTo>
                    <a:pt x="221742" y="97409"/>
                  </a:lnTo>
                  <a:lnTo>
                    <a:pt x="223266" y="98298"/>
                  </a:lnTo>
                  <a:lnTo>
                    <a:pt x="223647" y="99949"/>
                  </a:lnTo>
                  <a:lnTo>
                    <a:pt x="223266" y="101600"/>
                  </a:lnTo>
                  <a:lnTo>
                    <a:pt x="221742" y="103378"/>
                  </a:lnTo>
                  <a:lnTo>
                    <a:pt x="219951" y="104394"/>
                  </a:lnTo>
                  <a:lnTo>
                    <a:pt x="216522" y="104775"/>
                  </a:lnTo>
                  <a:lnTo>
                    <a:pt x="213474" y="104394"/>
                  </a:lnTo>
                  <a:lnTo>
                    <a:pt x="210426" y="103632"/>
                  </a:lnTo>
                  <a:lnTo>
                    <a:pt x="208280" y="102743"/>
                  </a:lnTo>
                  <a:lnTo>
                    <a:pt x="205740" y="102235"/>
                  </a:lnTo>
                  <a:lnTo>
                    <a:pt x="203949" y="102489"/>
                  </a:lnTo>
                  <a:lnTo>
                    <a:pt x="202425" y="102997"/>
                  </a:lnTo>
                  <a:lnTo>
                    <a:pt x="201422" y="103886"/>
                  </a:lnTo>
                  <a:lnTo>
                    <a:pt x="201168" y="104775"/>
                  </a:lnTo>
                  <a:lnTo>
                    <a:pt x="201422" y="106045"/>
                  </a:lnTo>
                  <a:lnTo>
                    <a:pt x="203073" y="106934"/>
                  </a:lnTo>
                  <a:lnTo>
                    <a:pt x="204216" y="107823"/>
                  </a:lnTo>
                  <a:lnTo>
                    <a:pt x="211950" y="109474"/>
                  </a:lnTo>
                  <a:lnTo>
                    <a:pt x="214376" y="109728"/>
                  </a:lnTo>
                  <a:lnTo>
                    <a:pt x="216281" y="109728"/>
                  </a:lnTo>
                  <a:lnTo>
                    <a:pt x="220599" y="109474"/>
                  </a:lnTo>
                  <a:lnTo>
                    <a:pt x="227571" y="108331"/>
                  </a:lnTo>
                  <a:lnTo>
                    <a:pt x="229743" y="106934"/>
                  </a:lnTo>
                  <a:lnTo>
                    <a:pt x="232283" y="105537"/>
                  </a:lnTo>
                  <a:lnTo>
                    <a:pt x="233807" y="103886"/>
                  </a:lnTo>
                  <a:lnTo>
                    <a:pt x="234048" y="101981"/>
                  </a:lnTo>
                  <a:lnTo>
                    <a:pt x="234696" y="99695"/>
                  </a:lnTo>
                  <a:close/>
                </a:path>
                <a:path w="509270" h="109855">
                  <a:moveTo>
                    <a:pt x="243827" y="0"/>
                  </a:moveTo>
                  <a:lnTo>
                    <a:pt x="222504" y="0"/>
                  </a:lnTo>
                  <a:lnTo>
                    <a:pt x="222504" y="70104"/>
                  </a:lnTo>
                  <a:lnTo>
                    <a:pt x="243827" y="70104"/>
                  </a:lnTo>
                  <a:lnTo>
                    <a:pt x="243827" y="0"/>
                  </a:lnTo>
                  <a:close/>
                </a:path>
                <a:path w="509270" h="109855">
                  <a:moveTo>
                    <a:pt x="284988" y="86360"/>
                  </a:moveTo>
                  <a:lnTo>
                    <a:pt x="284099" y="84709"/>
                  </a:lnTo>
                  <a:lnTo>
                    <a:pt x="282956" y="84074"/>
                  </a:lnTo>
                  <a:lnTo>
                    <a:pt x="280543" y="83820"/>
                  </a:lnTo>
                  <a:lnTo>
                    <a:pt x="256540" y="83820"/>
                  </a:lnTo>
                  <a:lnTo>
                    <a:pt x="254127" y="84074"/>
                  </a:lnTo>
                  <a:lnTo>
                    <a:pt x="252603" y="84328"/>
                  </a:lnTo>
                  <a:lnTo>
                    <a:pt x="251701" y="85217"/>
                  </a:lnTo>
                  <a:lnTo>
                    <a:pt x="251447" y="86360"/>
                  </a:lnTo>
                  <a:lnTo>
                    <a:pt x="251701" y="87249"/>
                  </a:lnTo>
                  <a:lnTo>
                    <a:pt x="252603" y="88011"/>
                  </a:lnTo>
                  <a:lnTo>
                    <a:pt x="254127" y="88646"/>
                  </a:lnTo>
                  <a:lnTo>
                    <a:pt x="273431" y="88646"/>
                  </a:lnTo>
                  <a:lnTo>
                    <a:pt x="256540" y="106045"/>
                  </a:lnTo>
                  <a:lnTo>
                    <a:pt x="256540" y="106680"/>
                  </a:lnTo>
                  <a:lnTo>
                    <a:pt x="255905" y="106680"/>
                  </a:lnTo>
                  <a:lnTo>
                    <a:pt x="255905" y="107188"/>
                  </a:lnTo>
                  <a:lnTo>
                    <a:pt x="256540" y="108077"/>
                  </a:lnTo>
                  <a:lnTo>
                    <a:pt x="257429" y="108585"/>
                  </a:lnTo>
                  <a:lnTo>
                    <a:pt x="259207" y="109474"/>
                  </a:lnTo>
                  <a:lnTo>
                    <a:pt x="261493" y="109728"/>
                  </a:lnTo>
                  <a:lnTo>
                    <a:pt x="263271" y="109474"/>
                  </a:lnTo>
                  <a:lnTo>
                    <a:pt x="284099" y="88011"/>
                  </a:lnTo>
                  <a:lnTo>
                    <a:pt x="284734" y="87503"/>
                  </a:lnTo>
                  <a:lnTo>
                    <a:pt x="284988" y="86868"/>
                  </a:lnTo>
                  <a:lnTo>
                    <a:pt x="284988" y="86360"/>
                  </a:lnTo>
                  <a:close/>
                </a:path>
                <a:path w="509270" h="109855">
                  <a:moveTo>
                    <a:pt x="286512" y="0"/>
                  </a:moveTo>
                  <a:lnTo>
                    <a:pt x="266700" y="0"/>
                  </a:lnTo>
                  <a:lnTo>
                    <a:pt x="266700" y="70104"/>
                  </a:lnTo>
                  <a:lnTo>
                    <a:pt x="286512" y="70104"/>
                  </a:lnTo>
                  <a:lnTo>
                    <a:pt x="286512" y="0"/>
                  </a:lnTo>
                  <a:close/>
                </a:path>
                <a:path w="509270" h="109855">
                  <a:moveTo>
                    <a:pt x="329184" y="0"/>
                  </a:moveTo>
                  <a:lnTo>
                    <a:pt x="309372" y="0"/>
                  </a:lnTo>
                  <a:lnTo>
                    <a:pt x="309372" y="70104"/>
                  </a:lnTo>
                  <a:lnTo>
                    <a:pt x="329184" y="70104"/>
                  </a:lnTo>
                  <a:lnTo>
                    <a:pt x="329184" y="0"/>
                  </a:lnTo>
                  <a:close/>
                </a:path>
                <a:path w="509270" h="109855">
                  <a:moveTo>
                    <a:pt x="333756" y="107188"/>
                  </a:moveTo>
                  <a:lnTo>
                    <a:pt x="333502" y="106426"/>
                  </a:lnTo>
                  <a:lnTo>
                    <a:pt x="332486" y="105537"/>
                  </a:lnTo>
                  <a:lnTo>
                    <a:pt x="328803" y="105029"/>
                  </a:lnTo>
                  <a:lnTo>
                    <a:pt x="315595" y="105029"/>
                  </a:lnTo>
                  <a:lnTo>
                    <a:pt x="318135" y="103632"/>
                  </a:lnTo>
                  <a:lnTo>
                    <a:pt x="320929" y="101981"/>
                  </a:lnTo>
                  <a:lnTo>
                    <a:pt x="323723" y="100584"/>
                  </a:lnTo>
                  <a:lnTo>
                    <a:pt x="326263" y="98552"/>
                  </a:lnTo>
                  <a:lnTo>
                    <a:pt x="328803" y="96901"/>
                  </a:lnTo>
                  <a:lnTo>
                    <a:pt x="330581" y="94996"/>
                  </a:lnTo>
                  <a:lnTo>
                    <a:pt x="331851" y="92964"/>
                  </a:lnTo>
                  <a:lnTo>
                    <a:pt x="332486" y="91313"/>
                  </a:lnTo>
                  <a:lnTo>
                    <a:pt x="331851" y="89662"/>
                  </a:lnTo>
                  <a:lnTo>
                    <a:pt x="331597" y="88265"/>
                  </a:lnTo>
                  <a:lnTo>
                    <a:pt x="329946" y="86868"/>
                  </a:lnTo>
                  <a:lnTo>
                    <a:pt x="328168" y="85725"/>
                  </a:lnTo>
                  <a:lnTo>
                    <a:pt x="323469" y="84328"/>
                  </a:lnTo>
                  <a:lnTo>
                    <a:pt x="317119" y="83820"/>
                  </a:lnTo>
                  <a:lnTo>
                    <a:pt x="313690" y="84074"/>
                  </a:lnTo>
                  <a:lnTo>
                    <a:pt x="310896" y="84709"/>
                  </a:lnTo>
                  <a:lnTo>
                    <a:pt x="308102" y="85217"/>
                  </a:lnTo>
                  <a:lnTo>
                    <a:pt x="303022" y="87503"/>
                  </a:lnTo>
                  <a:lnTo>
                    <a:pt x="301752" y="88773"/>
                  </a:lnTo>
                  <a:lnTo>
                    <a:pt x="300863" y="90170"/>
                  </a:lnTo>
                  <a:lnTo>
                    <a:pt x="300228" y="91948"/>
                  </a:lnTo>
                  <a:lnTo>
                    <a:pt x="300863" y="92964"/>
                  </a:lnTo>
                  <a:lnTo>
                    <a:pt x="301752" y="93853"/>
                  </a:lnTo>
                  <a:lnTo>
                    <a:pt x="303022" y="94361"/>
                  </a:lnTo>
                  <a:lnTo>
                    <a:pt x="305562" y="94742"/>
                  </a:lnTo>
                  <a:lnTo>
                    <a:pt x="308991" y="93599"/>
                  </a:lnTo>
                  <a:lnTo>
                    <a:pt x="310261" y="91567"/>
                  </a:lnTo>
                  <a:lnTo>
                    <a:pt x="312166" y="89662"/>
                  </a:lnTo>
                  <a:lnTo>
                    <a:pt x="316484" y="88773"/>
                  </a:lnTo>
                  <a:lnTo>
                    <a:pt x="318389" y="89154"/>
                  </a:lnTo>
                  <a:lnTo>
                    <a:pt x="319913" y="89662"/>
                  </a:lnTo>
                  <a:lnTo>
                    <a:pt x="321564" y="91567"/>
                  </a:lnTo>
                  <a:lnTo>
                    <a:pt x="321564" y="92710"/>
                  </a:lnTo>
                  <a:lnTo>
                    <a:pt x="320929" y="93345"/>
                  </a:lnTo>
                  <a:lnTo>
                    <a:pt x="319913" y="94107"/>
                  </a:lnTo>
                  <a:lnTo>
                    <a:pt x="319024" y="94996"/>
                  </a:lnTo>
                  <a:lnTo>
                    <a:pt x="317119" y="96393"/>
                  </a:lnTo>
                  <a:lnTo>
                    <a:pt x="310261" y="100203"/>
                  </a:lnTo>
                  <a:lnTo>
                    <a:pt x="308356" y="101600"/>
                  </a:lnTo>
                  <a:lnTo>
                    <a:pt x="305816" y="102743"/>
                  </a:lnTo>
                  <a:lnTo>
                    <a:pt x="304038" y="104140"/>
                  </a:lnTo>
                  <a:lnTo>
                    <a:pt x="301752" y="105537"/>
                  </a:lnTo>
                  <a:lnTo>
                    <a:pt x="301117" y="106045"/>
                  </a:lnTo>
                  <a:lnTo>
                    <a:pt x="300863" y="106426"/>
                  </a:lnTo>
                  <a:lnTo>
                    <a:pt x="300228" y="106934"/>
                  </a:lnTo>
                  <a:lnTo>
                    <a:pt x="300228" y="107188"/>
                  </a:lnTo>
                  <a:lnTo>
                    <a:pt x="300863" y="108585"/>
                  </a:lnTo>
                  <a:lnTo>
                    <a:pt x="301752" y="109220"/>
                  </a:lnTo>
                  <a:lnTo>
                    <a:pt x="305562" y="109728"/>
                  </a:lnTo>
                  <a:lnTo>
                    <a:pt x="329057" y="109728"/>
                  </a:lnTo>
                  <a:lnTo>
                    <a:pt x="332486" y="109220"/>
                  </a:lnTo>
                  <a:lnTo>
                    <a:pt x="333502" y="108585"/>
                  </a:lnTo>
                  <a:lnTo>
                    <a:pt x="333756" y="107188"/>
                  </a:lnTo>
                  <a:close/>
                </a:path>
                <a:path w="509270" h="109855">
                  <a:moveTo>
                    <a:pt x="368808" y="86360"/>
                  </a:moveTo>
                  <a:lnTo>
                    <a:pt x="368173" y="85217"/>
                  </a:lnTo>
                  <a:lnTo>
                    <a:pt x="367284" y="84328"/>
                  </a:lnTo>
                  <a:lnTo>
                    <a:pt x="363728" y="83820"/>
                  </a:lnTo>
                  <a:lnTo>
                    <a:pt x="353695" y="83820"/>
                  </a:lnTo>
                  <a:lnTo>
                    <a:pt x="351790" y="84074"/>
                  </a:lnTo>
                  <a:lnTo>
                    <a:pt x="350266" y="84328"/>
                  </a:lnTo>
                  <a:lnTo>
                    <a:pt x="349250" y="85217"/>
                  </a:lnTo>
                  <a:lnTo>
                    <a:pt x="348996" y="86360"/>
                  </a:lnTo>
                  <a:lnTo>
                    <a:pt x="349250" y="87249"/>
                  </a:lnTo>
                  <a:lnTo>
                    <a:pt x="349885" y="88011"/>
                  </a:lnTo>
                  <a:lnTo>
                    <a:pt x="351155" y="88646"/>
                  </a:lnTo>
                  <a:lnTo>
                    <a:pt x="358140" y="88646"/>
                  </a:lnTo>
                  <a:lnTo>
                    <a:pt x="358140" y="106934"/>
                  </a:lnTo>
                  <a:lnTo>
                    <a:pt x="358394" y="108331"/>
                  </a:lnTo>
                  <a:lnTo>
                    <a:pt x="359410" y="108839"/>
                  </a:lnTo>
                  <a:lnTo>
                    <a:pt x="360934" y="109474"/>
                  </a:lnTo>
                  <a:lnTo>
                    <a:pt x="363474" y="109728"/>
                  </a:lnTo>
                  <a:lnTo>
                    <a:pt x="365379" y="109474"/>
                  </a:lnTo>
                  <a:lnTo>
                    <a:pt x="367284" y="108839"/>
                  </a:lnTo>
                  <a:lnTo>
                    <a:pt x="368173" y="108331"/>
                  </a:lnTo>
                  <a:lnTo>
                    <a:pt x="368808" y="106934"/>
                  </a:lnTo>
                  <a:lnTo>
                    <a:pt x="368808" y="86360"/>
                  </a:lnTo>
                  <a:close/>
                </a:path>
                <a:path w="509270" h="109855">
                  <a:moveTo>
                    <a:pt x="374904" y="0"/>
                  </a:moveTo>
                  <a:lnTo>
                    <a:pt x="344424" y="0"/>
                  </a:lnTo>
                  <a:lnTo>
                    <a:pt x="344424" y="70104"/>
                  </a:lnTo>
                  <a:lnTo>
                    <a:pt x="374904" y="70104"/>
                  </a:lnTo>
                  <a:lnTo>
                    <a:pt x="374904" y="0"/>
                  </a:lnTo>
                  <a:close/>
                </a:path>
                <a:path w="509270" h="109855">
                  <a:moveTo>
                    <a:pt x="405384" y="86360"/>
                  </a:moveTo>
                  <a:lnTo>
                    <a:pt x="404749" y="85217"/>
                  </a:lnTo>
                  <a:lnTo>
                    <a:pt x="404368" y="84328"/>
                  </a:lnTo>
                  <a:lnTo>
                    <a:pt x="402844" y="84074"/>
                  </a:lnTo>
                  <a:lnTo>
                    <a:pt x="400304" y="83820"/>
                  </a:lnTo>
                  <a:lnTo>
                    <a:pt x="390652" y="83820"/>
                  </a:lnTo>
                  <a:lnTo>
                    <a:pt x="388112" y="84074"/>
                  </a:lnTo>
                  <a:lnTo>
                    <a:pt x="386588" y="84328"/>
                  </a:lnTo>
                  <a:lnTo>
                    <a:pt x="386207" y="85217"/>
                  </a:lnTo>
                  <a:lnTo>
                    <a:pt x="385572" y="86360"/>
                  </a:lnTo>
                  <a:lnTo>
                    <a:pt x="386207" y="87249"/>
                  </a:lnTo>
                  <a:lnTo>
                    <a:pt x="386588" y="88011"/>
                  </a:lnTo>
                  <a:lnTo>
                    <a:pt x="388112" y="88646"/>
                  </a:lnTo>
                  <a:lnTo>
                    <a:pt x="394462" y="88646"/>
                  </a:lnTo>
                  <a:lnTo>
                    <a:pt x="394462" y="106934"/>
                  </a:lnTo>
                  <a:lnTo>
                    <a:pt x="395097" y="108331"/>
                  </a:lnTo>
                  <a:lnTo>
                    <a:pt x="396113" y="108839"/>
                  </a:lnTo>
                  <a:lnTo>
                    <a:pt x="398018" y="109474"/>
                  </a:lnTo>
                  <a:lnTo>
                    <a:pt x="399923" y="109728"/>
                  </a:lnTo>
                  <a:lnTo>
                    <a:pt x="401828" y="109474"/>
                  </a:lnTo>
                  <a:lnTo>
                    <a:pt x="403733" y="108839"/>
                  </a:lnTo>
                  <a:lnTo>
                    <a:pt x="404749" y="108331"/>
                  </a:lnTo>
                  <a:lnTo>
                    <a:pt x="405384" y="106934"/>
                  </a:lnTo>
                  <a:lnTo>
                    <a:pt x="405384" y="86360"/>
                  </a:lnTo>
                  <a:close/>
                </a:path>
                <a:path w="509270" h="109855">
                  <a:moveTo>
                    <a:pt x="420624" y="0"/>
                  </a:moveTo>
                  <a:lnTo>
                    <a:pt x="390144" y="0"/>
                  </a:lnTo>
                  <a:lnTo>
                    <a:pt x="390144" y="70104"/>
                  </a:lnTo>
                  <a:lnTo>
                    <a:pt x="420624" y="70104"/>
                  </a:lnTo>
                  <a:lnTo>
                    <a:pt x="420624" y="0"/>
                  </a:lnTo>
                  <a:close/>
                </a:path>
                <a:path w="509270" h="109855">
                  <a:moveTo>
                    <a:pt x="458711" y="0"/>
                  </a:moveTo>
                  <a:lnTo>
                    <a:pt x="437388" y="0"/>
                  </a:lnTo>
                  <a:lnTo>
                    <a:pt x="437388" y="108204"/>
                  </a:lnTo>
                  <a:lnTo>
                    <a:pt x="458711" y="108204"/>
                  </a:lnTo>
                  <a:lnTo>
                    <a:pt x="458711" y="0"/>
                  </a:lnTo>
                  <a:close/>
                </a:path>
                <a:path w="509270" h="109855">
                  <a:moveTo>
                    <a:pt x="509003" y="0"/>
                  </a:moveTo>
                  <a:lnTo>
                    <a:pt x="478536" y="0"/>
                  </a:lnTo>
                  <a:lnTo>
                    <a:pt x="478536" y="108204"/>
                  </a:lnTo>
                  <a:lnTo>
                    <a:pt x="509003" y="108204"/>
                  </a:lnTo>
                  <a:lnTo>
                    <a:pt x="509003" y="0"/>
                  </a:lnTo>
                  <a:close/>
                </a:path>
              </a:pathLst>
            </a:custGeom>
            <a:solidFill>
              <a:srgbClr val="84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585203" y="2766059"/>
              <a:ext cx="576580" cy="143510"/>
            </a:xfrm>
            <a:custGeom>
              <a:avLst/>
              <a:gdLst/>
              <a:ahLst/>
              <a:cxnLst/>
              <a:rect l="l" t="t" r="r" b="b"/>
              <a:pathLst>
                <a:path w="576579" h="143510">
                  <a:moveTo>
                    <a:pt x="576072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576072" y="143255"/>
                  </a:lnTo>
                  <a:lnTo>
                    <a:pt x="576072" y="0"/>
                  </a:lnTo>
                  <a:close/>
                </a:path>
              </a:pathLst>
            </a:custGeom>
            <a:solidFill>
              <a:srgbClr val="FF9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620256" y="2784347"/>
              <a:ext cx="508000" cy="108585"/>
            </a:xfrm>
            <a:custGeom>
              <a:avLst/>
              <a:gdLst/>
              <a:ahLst/>
              <a:cxnLst/>
              <a:rect l="l" t="t" r="r" b="b"/>
              <a:pathLst>
                <a:path w="508000" h="108585">
                  <a:moveTo>
                    <a:pt x="30467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30467" y="106680"/>
                  </a:lnTo>
                  <a:lnTo>
                    <a:pt x="30467" y="0"/>
                  </a:lnTo>
                  <a:close/>
                </a:path>
                <a:path w="508000" h="108585">
                  <a:moveTo>
                    <a:pt x="71628" y="0"/>
                  </a:moveTo>
                  <a:lnTo>
                    <a:pt x="51816" y="0"/>
                  </a:lnTo>
                  <a:lnTo>
                    <a:pt x="51816" y="68580"/>
                  </a:lnTo>
                  <a:lnTo>
                    <a:pt x="71628" y="68580"/>
                  </a:lnTo>
                  <a:lnTo>
                    <a:pt x="71628" y="0"/>
                  </a:lnTo>
                  <a:close/>
                </a:path>
                <a:path w="508000" h="108585">
                  <a:moveTo>
                    <a:pt x="83820" y="100330"/>
                  </a:moveTo>
                  <a:lnTo>
                    <a:pt x="83566" y="98425"/>
                  </a:lnTo>
                  <a:lnTo>
                    <a:pt x="81407" y="96774"/>
                  </a:lnTo>
                  <a:lnTo>
                    <a:pt x="78613" y="95123"/>
                  </a:lnTo>
                  <a:lnTo>
                    <a:pt x="75311" y="93980"/>
                  </a:lnTo>
                  <a:lnTo>
                    <a:pt x="77724" y="93218"/>
                  </a:lnTo>
                  <a:lnTo>
                    <a:pt x="79502" y="91567"/>
                  </a:lnTo>
                  <a:lnTo>
                    <a:pt x="80518" y="90424"/>
                  </a:lnTo>
                  <a:lnTo>
                    <a:pt x="81026" y="88900"/>
                  </a:lnTo>
                  <a:lnTo>
                    <a:pt x="81026" y="87757"/>
                  </a:lnTo>
                  <a:lnTo>
                    <a:pt x="66421" y="82296"/>
                  </a:lnTo>
                  <a:lnTo>
                    <a:pt x="60960" y="82804"/>
                  </a:lnTo>
                  <a:lnTo>
                    <a:pt x="51562" y="88011"/>
                  </a:lnTo>
                  <a:lnTo>
                    <a:pt x="52070" y="89154"/>
                  </a:lnTo>
                  <a:lnTo>
                    <a:pt x="53086" y="89662"/>
                  </a:lnTo>
                  <a:lnTo>
                    <a:pt x="54229" y="90424"/>
                  </a:lnTo>
                  <a:lnTo>
                    <a:pt x="56388" y="90805"/>
                  </a:lnTo>
                  <a:lnTo>
                    <a:pt x="58547" y="90170"/>
                  </a:lnTo>
                  <a:lnTo>
                    <a:pt x="60325" y="88900"/>
                  </a:lnTo>
                  <a:lnTo>
                    <a:pt x="62738" y="87503"/>
                  </a:lnTo>
                  <a:lnTo>
                    <a:pt x="66167" y="87249"/>
                  </a:lnTo>
                  <a:lnTo>
                    <a:pt x="68326" y="87503"/>
                  </a:lnTo>
                  <a:lnTo>
                    <a:pt x="69850" y="87757"/>
                  </a:lnTo>
                  <a:lnTo>
                    <a:pt x="70739" y="88519"/>
                  </a:lnTo>
                  <a:lnTo>
                    <a:pt x="71374" y="89408"/>
                  </a:lnTo>
                  <a:lnTo>
                    <a:pt x="69850" y="91313"/>
                  </a:lnTo>
                  <a:lnTo>
                    <a:pt x="62738" y="92964"/>
                  </a:lnTo>
                  <a:lnTo>
                    <a:pt x="61214" y="94615"/>
                  </a:lnTo>
                  <a:lnTo>
                    <a:pt x="63373" y="96520"/>
                  </a:lnTo>
                  <a:lnTo>
                    <a:pt x="71374" y="97536"/>
                  </a:lnTo>
                  <a:lnTo>
                    <a:pt x="73152" y="100076"/>
                  </a:lnTo>
                  <a:lnTo>
                    <a:pt x="72517" y="101346"/>
                  </a:lnTo>
                  <a:lnTo>
                    <a:pt x="71374" y="102489"/>
                  </a:lnTo>
                  <a:lnTo>
                    <a:pt x="69215" y="102997"/>
                  </a:lnTo>
                  <a:lnTo>
                    <a:pt x="66421" y="103251"/>
                  </a:lnTo>
                  <a:lnTo>
                    <a:pt x="62230" y="102743"/>
                  </a:lnTo>
                  <a:lnTo>
                    <a:pt x="60071" y="101092"/>
                  </a:lnTo>
                  <a:lnTo>
                    <a:pt x="58166" y="100076"/>
                  </a:lnTo>
                  <a:lnTo>
                    <a:pt x="55118" y="99187"/>
                  </a:lnTo>
                  <a:lnTo>
                    <a:pt x="53340" y="99441"/>
                  </a:lnTo>
                  <a:lnTo>
                    <a:pt x="52070" y="100076"/>
                  </a:lnTo>
                  <a:lnTo>
                    <a:pt x="50546" y="100584"/>
                  </a:lnTo>
                  <a:lnTo>
                    <a:pt x="50292" y="101346"/>
                  </a:lnTo>
                  <a:lnTo>
                    <a:pt x="50546" y="102743"/>
                  </a:lnTo>
                  <a:lnTo>
                    <a:pt x="52451" y="104902"/>
                  </a:lnTo>
                  <a:lnTo>
                    <a:pt x="66421" y="108204"/>
                  </a:lnTo>
                  <a:lnTo>
                    <a:pt x="70358" y="107950"/>
                  </a:lnTo>
                  <a:lnTo>
                    <a:pt x="82296" y="103251"/>
                  </a:lnTo>
                  <a:lnTo>
                    <a:pt x="83566" y="101981"/>
                  </a:lnTo>
                  <a:lnTo>
                    <a:pt x="83820" y="100330"/>
                  </a:lnTo>
                  <a:close/>
                </a:path>
                <a:path w="508000" h="108585">
                  <a:moveTo>
                    <a:pt x="115824" y="0"/>
                  </a:moveTo>
                  <a:lnTo>
                    <a:pt x="94488" y="0"/>
                  </a:lnTo>
                  <a:lnTo>
                    <a:pt x="94488" y="68580"/>
                  </a:lnTo>
                  <a:lnTo>
                    <a:pt x="115824" y="68580"/>
                  </a:lnTo>
                  <a:lnTo>
                    <a:pt x="115824" y="0"/>
                  </a:lnTo>
                  <a:close/>
                </a:path>
                <a:path w="508000" h="108585">
                  <a:moveTo>
                    <a:pt x="134112" y="100330"/>
                  </a:moveTo>
                  <a:lnTo>
                    <a:pt x="133858" y="98425"/>
                  </a:lnTo>
                  <a:lnTo>
                    <a:pt x="131953" y="96774"/>
                  </a:lnTo>
                  <a:lnTo>
                    <a:pt x="128905" y="95123"/>
                  </a:lnTo>
                  <a:lnTo>
                    <a:pt x="125857" y="93980"/>
                  </a:lnTo>
                  <a:lnTo>
                    <a:pt x="128016" y="93218"/>
                  </a:lnTo>
                  <a:lnTo>
                    <a:pt x="131064" y="90424"/>
                  </a:lnTo>
                  <a:lnTo>
                    <a:pt x="131318" y="88900"/>
                  </a:lnTo>
                  <a:lnTo>
                    <a:pt x="131318" y="87757"/>
                  </a:lnTo>
                  <a:lnTo>
                    <a:pt x="116713" y="82296"/>
                  </a:lnTo>
                  <a:lnTo>
                    <a:pt x="111252" y="82804"/>
                  </a:lnTo>
                  <a:lnTo>
                    <a:pt x="108839" y="83439"/>
                  </a:lnTo>
                  <a:lnTo>
                    <a:pt x="106680" y="84201"/>
                  </a:lnTo>
                  <a:lnTo>
                    <a:pt x="104902" y="85344"/>
                  </a:lnTo>
                  <a:lnTo>
                    <a:pt x="103378" y="86106"/>
                  </a:lnTo>
                  <a:lnTo>
                    <a:pt x="102362" y="87249"/>
                  </a:lnTo>
                  <a:lnTo>
                    <a:pt x="101854" y="88011"/>
                  </a:lnTo>
                  <a:lnTo>
                    <a:pt x="102362" y="89154"/>
                  </a:lnTo>
                  <a:lnTo>
                    <a:pt x="104902" y="90424"/>
                  </a:lnTo>
                  <a:lnTo>
                    <a:pt x="106680" y="90805"/>
                  </a:lnTo>
                  <a:lnTo>
                    <a:pt x="109474" y="90170"/>
                  </a:lnTo>
                  <a:lnTo>
                    <a:pt x="111252" y="88900"/>
                  </a:lnTo>
                  <a:lnTo>
                    <a:pt x="113030" y="87503"/>
                  </a:lnTo>
                  <a:lnTo>
                    <a:pt x="116713" y="87249"/>
                  </a:lnTo>
                  <a:lnTo>
                    <a:pt x="118872" y="87503"/>
                  </a:lnTo>
                  <a:lnTo>
                    <a:pt x="120142" y="87757"/>
                  </a:lnTo>
                  <a:lnTo>
                    <a:pt x="121031" y="88519"/>
                  </a:lnTo>
                  <a:lnTo>
                    <a:pt x="121666" y="89408"/>
                  </a:lnTo>
                  <a:lnTo>
                    <a:pt x="120142" y="91313"/>
                  </a:lnTo>
                  <a:lnTo>
                    <a:pt x="116713" y="92075"/>
                  </a:lnTo>
                  <a:lnTo>
                    <a:pt x="113665" y="92964"/>
                  </a:lnTo>
                  <a:lnTo>
                    <a:pt x="112141" y="94615"/>
                  </a:lnTo>
                  <a:lnTo>
                    <a:pt x="114046" y="96520"/>
                  </a:lnTo>
                  <a:lnTo>
                    <a:pt x="121666" y="97536"/>
                  </a:lnTo>
                  <a:lnTo>
                    <a:pt x="123444" y="100076"/>
                  </a:lnTo>
                  <a:lnTo>
                    <a:pt x="122809" y="101346"/>
                  </a:lnTo>
                  <a:lnTo>
                    <a:pt x="121666" y="102489"/>
                  </a:lnTo>
                  <a:lnTo>
                    <a:pt x="119761" y="102997"/>
                  </a:lnTo>
                  <a:lnTo>
                    <a:pt x="117348" y="103251"/>
                  </a:lnTo>
                  <a:lnTo>
                    <a:pt x="112776" y="102743"/>
                  </a:lnTo>
                  <a:lnTo>
                    <a:pt x="108839" y="100076"/>
                  </a:lnTo>
                  <a:lnTo>
                    <a:pt x="106045" y="99187"/>
                  </a:lnTo>
                  <a:lnTo>
                    <a:pt x="104267" y="99441"/>
                  </a:lnTo>
                  <a:lnTo>
                    <a:pt x="100838" y="100584"/>
                  </a:lnTo>
                  <a:lnTo>
                    <a:pt x="100584" y="101346"/>
                  </a:lnTo>
                  <a:lnTo>
                    <a:pt x="100838" y="102743"/>
                  </a:lnTo>
                  <a:lnTo>
                    <a:pt x="101854" y="103505"/>
                  </a:lnTo>
                  <a:lnTo>
                    <a:pt x="103378" y="104902"/>
                  </a:lnTo>
                  <a:lnTo>
                    <a:pt x="116713" y="108204"/>
                  </a:lnTo>
                  <a:lnTo>
                    <a:pt x="120650" y="107950"/>
                  </a:lnTo>
                  <a:lnTo>
                    <a:pt x="133858" y="101981"/>
                  </a:lnTo>
                  <a:lnTo>
                    <a:pt x="134112" y="100330"/>
                  </a:lnTo>
                  <a:close/>
                </a:path>
                <a:path w="508000" h="108585">
                  <a:moveTo>
                    <a:pt x="158496" y="0"/>
                  </a:moveTo>
                  <a:lnTo>
                    <a:pt x="137160" y="0"/>
                  </a:lnTo>
                  <a:lnTo>
                    <a:pt x="137160" y="68580"/>
                  </a:lnTo>
                  <a:lnTo>
                    <a:pt x="158496" y="68580"/>
                  </a:lnTo>
                  <a:lnTo>
                    <a:pt x="158496" y="0"/>
                  </a:lnTo>
                  <a:close/>
                </a:path>
                <a:path w="508000" h="108585">
                  <a:moveTo>
                    <a:pt x="184404" y="98171"/>
                  </a:moveTo>
                  <a:lnTo>
                    <a:pt x="175387" y="90932"/>
                  </a:lnTo>
                  <a:lnTo>
                    <a:pt x="173228" y="90932"/>
                  </a:lnTo>
                  <a:lnTo>
                    <a:pt x="169799" y="90678"/>
                  </a:lnTo>
                  <a:lnTo>
                    <a:pt x="168910" y="90678"/>
                  </a:lnTo>
                  <a:lnTo>
                    <a:pt x="167386" y="90932"/>
                  </a:lnTo>
                  <a:lnTo>
                    <a:pt x="164592" y="90932"/>
                  </a:lnTo>
                  <a:lnTo>
                    <a:pt x="166116" y="86995"/>
                  </a:lnTo>
                  <a:lnTo>
                    <a:pt x="180340" y="86995"/>
                  </a:lnTo>
                  <a:lnTo>
                    <a:pt x="181610" y="86741"/>
                  </a:lnTo>
                  <a:lnTo>
                    <a:pt x="183134" y="85979"/>
                  </a:lnTo>
                  <a:lnTo>
                    <a:pt x="183515" y="84582"/>
                  </a:lnTo>
                  <a:lnTo>
                    <a:pt x="183134" y="83439"/>
                  </a:lnTo>
                  <a:lnTo>
                    <a:pt x="182245" y="82804"/>
                  </a:lnTo>
                  <a:lnTo>
                    <a:pt x="178816" y="82296"/>
                  </a:lnTo>
                  <a:lnTo>
                    <a:pt x="159893" y="82296"/>
                  </a:lnTo>
                  <a:lnTo>
                    <a:pt x="158369" y="82804"/>
                  </a:lnTo>
                  <a:lnTo>
                    <a:pt x="157353" y="83947"/>
                  </a:lnTo>
                  <a:lnTo>
                    <a:pt x="156464" y="85598"/>
                  </a:lnTo>
                  <a:lnTo>
                    <a:pt x="154559" y="93218"/>
                  </a:lnTo>
                  <a:lnTo>
                    <a:pt x="154559" y="94615"/>
                  </a:lnTo>
                  <a:lnTo>
                    <a:pt x="155575" y="95377"/>
                  </a:lnTo>
                  <a:lnTo>
                    <a:pt x="156718" y="95885"/>
                  </a:lnTo>
                  <a:lnTo>
                    <a:pt x="159004" y="96266"/>
                  </a:lnTo>
                  <a:lnTo>
                    <a:pt x="160782" y="95885"/>
                  </a:lnTo>
                  <a:lnTo>
                    <a:pt x="162687" y="95377"/>
                  </a:lnTo>
                  <a:lnTo>
                    <a:pt x="167005" y="94869"/>
                  </a:lnTo>
                  <a:lnTo>
                    <a:pt x="169799" y="95123"/>
                  </a:lnTo>
                  <a:lnTo>
                    <a:pt x="171704" y="95885"/>
                  </a:lnTo>
                  <a:lnTo>
                    <a:pt x="173228" y="96774"/>
                  </a:lnTo>
                  <a:lnTo>
                    <a:pt x="173482" y="98425"/>
                  </a:lnTo>
                  <a:lnTo>
                    <a:pt x="173228" y="100076"/>
                  </a:lnTo>
                  <a:lnTo>
                    <a:pt x="171704" y="101854"/>
                  </a:lnTo>
                  <a:lnTo>
                    <a:pt x="169164" y="102870"/>
                  </a:lnTo>
                  <a:lnTo>
                    <a:pt x="166116" y="103251"/>
                  </a:lnTo>
                  <a:lnTo>
                    <a:pt x="162941" y="102870"/>
                  </a:lnTo>
                  <a:lnTo>
                    <a:pt x="160147" y="102108"/>
                  </a:lnTo>
                  <a:lnTo>
                    <a:pt x="157988" y="101219"/>
                  </a:lnTo>
                  <a:lnTo>
                    <a:pt x="155575" y="100711"/>
                  </a:lnTo>
                  <a:lnTo>
                    <a:pt x="153670" y="100965"/>
                  </a:lnTo>
                  <a:lnTo>
                    <a:pt x="152146" y="101473"/>
                  </a:lnTo>
                  <a:lnTo>
                    <a:pt x="151130" y="102362"/>
                  </a:lnTo>
                  <a:lnTo>
                    <a:pt x="150876" y="103251"/>
                  </a:lnTo>
                  <a:lnTo>
                    <a:pt x="151130" y="104521"/>
                  </a:lnTo>
                  <a:lnTo>
                    <a:pt x="152781" y="105410"/>
                  </a:lnTo>
                  <a:lnTo>
                    <a:pt x="153924" y="106299"/>
                  </a:lnTo>
                  <a:lnTo>
                    <a:pt x="159004" y="107315"/>
                  </a:lnTo>
                  <a:lnTo>
                    <a:pt x="161798" y="107950"/>
                  </a:lnTo>
                  <a:lnTo>
                    <a:pt x="163957" y="108204"/>
                  </a:lnTo>
                  <a:lnTo>
                    <a:pt x="166116" y="108204"/>
                  </a:lnTo>
                  <a:lnTo>
                    <a:pt x="170180" y="107950"/>
                  </a:lnTo>
                  <a:lnTo>
                    <a:pt x="184150" y="100457"/>
                  </a:lnTo>
                  <a:lnTo>
                    <a:pt x="184404" y="98171"/>
                  </a:lnTo>
                  <a:close/>
                </a:path>
                <a:path w="508000" h="108585">
                  <a:moveTo>
                    <a:pt x="201168" y="0"/>
                  </a:moveTo>
                  <a:lnTo>
                    <a:pt x="179832" y="0"/>
                  </a:lnTo>
                  <a:lnTo>
                    <a:pt x="179832" y="68580"/>
                  </a:lnTo>
                  <a:lnTo>
                    <a:pt x="201168" y="68580"/>
                  </a:lnTo>
                  <a:lnTo>
                    <a:pt x="201168" y="0"/>
                  </a:lnTo>
                  <a:close/>
                </a:path>
                <a:path w="508000" h="108585">
                  <a:moveTo>
                    <a:pt x="234696" y="98171"/>
                  </a:moveTo>
                  <a:lnTo>
                    <a:pt x="234061" y="96774"/>
                  </a:lnTo>
                  <a:lnTo>
                    <a:pt x="233807" y="95123"/>
                  </a:lnTo>
                  <a:lnTo>
                    <a:pt x="232283" y="93980"/>
                  </a:lnTo>
                  <a:lnTo>
                    <a:pt x="228600" y="91821"/>
                  </a:lnTo>
                  <a:lnTo>
                    <a:pt x="226060" y="90932"/>
                  </a:lnTo>
                  <a:lnTo>
                    <a:pt x="223266" y="90932"/>
                  </a:lnTo>
                  <a:lnTo>
                    <a:pt x="220599" y="90678"/>
                  </a:lnTo>
                  <a:lnTo>
                    <a:pt x="218948" y="90678"/>
                  </a:lnTo>
                  <a:lnTo>
                    <a:pt x="217424" y="90932"/>
                  </a:lnTo>
                  <a:lnTo>
                    <a:pt x="215265" y="90932"/>
                  </a:lnTo>
                  <a:lnTo>
                    <a:pt x="216281" y="86995"/>
                  </a:lnTo>
                  <a:lnTo>
                    <a:pt x="230378" y="86995"/>
                  </a:lnTo>
                  <a:lnTo>
                    <a:pt x="232283" y="86741"/>
                  </a:lnTo>
                  <a:lnTo>
                    <a:pt x="233807" y="85979"/>
                  </a:lnTo>
                  <a:lnTo>
                    <a:pt x="234061" y="84582"/>
                  </a:lnTo>
                  <a:lnTo>
                    <a:pt x="233807" y="83439"/>
                  </a:lnTo>
                  <a:lnTo>
                    <a:pt x="232791" y="82804"/>
                  </a:lnTo>
                  <a:lnTo>
                    <a:pt x="231267" y="82550"/>
                  </a:lnTo>
                  <a:lnTo>
                    <a:pt x="228854" y="82296"/>
                  </a:lnTo>
                  <a:lnTo>
                    <a:pt x="210058" y="82296"/>
                  </a:lnTo>
                  <a:lnTo>
                    <a:pt x="208534" y="82804"/>
                  </a:lnTo>
                  <a:lnTo>
                    <a:pt x="207645" y="83947"/>
                  </a:lnTo>
                  <a:lnTo>
                    <a:pt x="206756" y="85598"/>
                  </a:lnTo>
                  <a:lnTo>
                    <a:pt x="205486" y="93218"/>
                  </a:lnTo>
                  <a:lnTo>
                    <a:pt x="205486" y="93726"/>
                  </a:lnTo>
                  <a:lnTo>
                    <a:pt x="204851" y="94234"/>
                  </a:lnTo>
                  <a:lnTo>
                    <a:pt x="204851" y="94615"/>
                  </a:lnTo>
                  <a:lnTo>
                    <a:pt x="205486" y="94869"/>
                  </a:lnTo>
                  <a:lnTo>
                    <a:pt x="205740" y="95377"/>
                  </a:lnTo>
                  <a:lnTo>
                    <a:pt x="207264" y="95885"/>
                  </a:lnTo>
                  <a:lnTo>
                    <a:pt x="209169" y="96266"/>
                  </a:lnTo>
                  <a:lnTo>
                    <a:pt x="210947" y="95885"/>
                  </a:lnTo>
                  <a:lnTo>
                    <a:pt x="212852" y="95377"/>
                  </a:lnTo>
                  <a:lnTo>
                    <a:pt x="217170" y="94869"/>
                  </a:lnTo>
                  <a:lnTo>
                    <a:pt x="219964" y="95123"/>
                  </a:lnTo>
                  <a:lnTo>
                    <a:pt x="221742" y="95885"/>
                  </a:lnTo>
                  <a:lnTo>
                    <a:pt x="223266" y="96774"/>
                  </a:lnTo>
                  <a:lnTo>
                    <a:pt x="223647" y="98425"/>
                  </a:lnTo>
                  <a:lnTo>
                    <a:pt x="223266" y="100076"/>
                  </a:lnTo>
                  <a:lnTo>
                    <a:pt x="221742" y="101854"/>
                  </a:lnTo>
                  <a:lnTo>
                    <a:pt x="219964" y="102870"/>
                  </a:lnTo>
                  <a:lnTo>
                    <a:pt x="216535" y="103251"/>
                  </a:lnTo>
                  <a:lnTo>
                    <a:pt x="213487" y="102870"/>
                  </a:lnTo>
                  <a:lnTo>
                    <a:pt x="210439" y="102108"/>
                  </a:lnTo>
                  <a:lnTo>
                    <a:pt x="208280" y="101219"/>
                  </a:lnTo>
                  <a:lnTo>
                    <a:pt x="205740" y="100711"/>
                  </a:lnTo>
                  <a:lnTo>
                    <a:pt x="203962" y="100965"/>
                  </a:lnTo>
                  <a:lnTo>
                    <a:pt x="202438" y="101473"/>
                  </a:lnTo>
                  <a:lnTo>
                    <a:pt x="201422" y="102362"/>
                  </a:lnTo>
                  <a:lnTo>
                    <a:pt x="201168" y="103251"/>
                  </a:lnTo>
                  <a:lnTo>
                    <a:pt x="201422" y="104521"/>
                  </a:lnTo>
                  <a:lnTo>
                    <a:pt x="203073" y="105410"/>
                  </a:lnTo>
                  <a:lnTo>
                    <a:pt x="204216" y="106299"/>
                  </a:lnTo>
                  <a:lnTo>
                    <a:pt x="211963" y="107950"/>
                  </a:lnTo>
                  <a:lnTo>
                    <a:pt x="214376" y="108204"/>
                  </a:lnTo>
                  <a:lnTo>
                    <a:pt x="216281" y="108204"/>
                  </a:lnTo>
                  <a:lnTo>
                    <a:pt x="220599" y="107950"/>
                  </a:lnTo>
                  <a:lnTo>
                    <a:pt x="227584" y="106807"/>
                  </a:lnTo>
                  <a:lnTo>
                    <a:pt x="229743" y="105410"/>
                  </a:lnTo>
                  <a:lnTo>
                    <a:pt x="232283" y="104013"/>
                  </a:lnTo>
                  <a:lnTo>
                    <a:pt x="233807" y="102362"/>
                  </a:lnTo>
                  <a:lnTo>
                    <a:pt x="234061" y="100457"/>
                  </a:lnTo>
                  <a:lnTo>
                    <a:pt x="234696" y="98171"/>
                  </a:lnTo>
                  <a:close/>
                </a:path>
                <a:path w="508000" h="108585">
                  <a:moveTo>
                    <a:pt x="243827" y="0"/>
                  </a:moveTo>
                  <a:lnTo>
                    <a:pt x="222504" y="0"/>
                  </a:lnTo>
                  <a:lnTo>
                    <a:pt x="222504" y="68580"/>
                  </a:lnTo>
                  <a:lnTo>
                    <a:pt x="243827" y="68580"/>
                  </a:lnTo>
                  <a:lnTo>
                    <a:pt x="243827" y="0"/>
                  </a:lnTo>
                  <a:close/>
                </a:path>
                <a:path w="508000" h="108585">
                  <a:moveTo>
                    <a:pt x="284988" y="84836"/>
                  </a:moveTo>
                  <a:lnTo>
                    <a:pt x="284099" y="83185"/>
                  </a:lnTo>
                  <a:lnTo>
                    <a:pt x="282829" y="82550"/>
                  </a:lnTo>
                  <a:lnTo>
                    <a:pt x="280289" y="82296"/>
                  </a:lnTo>
                  <a:lnTo>
                    <a:pt x="255270" y="82296"/>
                  </a:lnTo>
                  <a:lnTo>
                    <a:pt x="252730" y="82550"/>
                  </a:lnTo>
                  <a:lnTo>
                    <a:pt x="251206" y="82804"/>
                  </a:lnTo>
                  <a:lnTo>
                    <a:pt x="250190" y="83693"/>
                  </a:lnTo>
                  <a:lnTo>
                    <a:pt x="249936" y="84836"/>
                  </a:lnTo>
                  <a:lnTo>
                    <a:pt x="250190" y="85725"/>
                  </a:lnTo>
                  <a:lnTo>
                    <a:pt x="251206" y="86487"/>
                  </a:lnTo>
                  <a:lnTo>
                    <a:pt x="252730" y="87122"/>
                  </a:lnTo>
                  <a:lnTo>
                    <a:pt x="272923" y="87122"/>
                  </a:lnTo>
                  <a:lnTo>
                    <a:pt x="255270" y="104521"/>
                  </a:lnTo>
                  <a:lnTo>
                    <a:pt x="255270" y="105156"/>
                  </a:lnTo>
                  <a:lnTo>
                    <a:pt x="254635" y="105156"/>
                  </a:lnTo>
                  <a:lnTo>
                    <a:pt x="254635" y="105664"/>
                  </a:lnTo>
                  <a:lnTo>
                    <a:pt x="255270" y="106553"/>
                  </a:lnTo>
                  <a:lnTo>
                    <a:pt x="256159" y="107061"/>
                  </a:lnTo>
                  <a:lnTo>
                    <a:pt x="258064" y="107950"/>
                  </a:lnTo>
                  <a:lnTo>
                    <a:pt x="260477" y="108204"/>
                  </a:lnTo>
                  <a:lnTo>
                    <a:pt x="262382" y="107950"/>
                  </a:lnTo>
                  <a:lnTo>
                    <a:pt x="284099" y="86487"/>
                  </a:lnTo>
                  <a:lnTo>
                    <a:pt x="284734" y="85979"/>
                  </a:lnTo>
                  <a:lnTo>
                    <a:pt x="284988" y="85344"/>
                  </a:lnTo>
                  <a:lnTo>
                    <a:pt x="284988" y="84836"/>
                  </a:lnTo>
                  <a:close/>
                </a:path>
                <a:path w="508000" h="108585">
                  <a:moveTo>
                    <a:pt x="286499" y="0"/>
                  </a:moveTo>
                  <a:lnTo>
                    <a:pt x="266700" y="0"/>
                  </a:lnTo>
                  <a:lnTo>
                    <a:pt x="266700" y="68580"/>
                  </a:lnTo>
                  <a:lnTo>
                    <a:pt x="286499" y="68580"/>
                  </a:lnTo>
                  <a:lnTo>
                    <a:pt x="286499" y="0"/>
                  </a:lnTo>
                  <a:close/>
                </a:path>
                <a:path w="508000" h="108585">
                  <a:moveTo>
                    <a:pt x="329171" y="0"/>
                  </a:moveTo>
                  <a:lnTo>
                    <a:pt x="309372" y="0"/>
                  </a:lnTo>
                  <a:lnTo>
                    <a:pt x="309372" y="68580"/>
                  </a:lnTo>
                  <a:lnTo>
                    <a:pt x="329171" y="68580"/>
                  </a:lnTo>
                  <a:lnTo>
                    <a:pt x="329171" y="0"/>
                  </a:lnTo>
                  <a:close/>
                </a:path>
                <a:path w="508000" h="108585">
                  <a:moveTo>
                    <a:pt x="333756" y="105664"/>
                  </a:moveTo>
                  <a:lnTo>
                    <a:pt x="333502" y="104902"/>
                  </a:lnTo>
                  <a:lnTo>
                    <a:pt x="332486" y="104013"/>
                  </a:lnTo>
                  <a:lnTo>
                    <a:pt x="328803" y="103505"/>
                  </a:lnTo>
                  <a:lnTo>
                    <a:pt x="315595" y="103505"/>
                  </a:lnTo>
                  <a:lnTo>
                    <a:pt x="318135" y="102108"/>
                  </a:lnTo>
                  <a:lnTo>
                    <a:pt x="320929" y="100457"/>
                  </a:lnTo>
                  <a:lnTo>
                    <a:pt x="323723" y="99060"/>
                  </a:lnTo>
                  <a:lnTo>
                    <a:pt x="326263" y="97028"/>
                  </a:lnTo>
                  <a:lnTo>
                    <a:pt x="328803" y="95377"/>
                  </a:lnTo>
                  <a:lnTo>
                    <a:pt x="330581" y="93472"/>
                  </a:lnTo>
                  <a:lnTo>
                    <a:pt x="331851" y="91440"/>
                  </a:lnTo>
                  <a:lnTo>
                    <a:pt x="332486" y="89789"/>
                  </a:lnTo>
                  <a:lnTo>
                    <a:pt x="331851" y="88138"/>
                  </a:lnTo>
                  <a:lnTo>
                    <a:pt x="331597" y="86741"/>
                  </a:lnTo>
                  <a:lnTo>
                    <a:pt x="329946" y="85344"/>
                  </a:lnTo>
                  <a:lnTo>
                    <a:pt x="328168" y="84201"/>
                  </a:lnTo>
                  <a:lnTo>
                    <a:pt x="323469" y="82804"/>
                  </a:lnTo>
                  <a:lnTo>
                    <a:pt x="317119" y="82296"/>
                  </a:lnTo>
                  <a:lnTo>
                    <a:pt x="313690" y="82550"/>
                  </a:lnTo>
                  <a:lnTo>
                    <a:pt x="310896" y="83185"/>
                  </a:lnTo>
                  <a:lnTo>
                    <a:pt x="308102" y="83693"/>
                  </a:lnTo>
                  <a:lnTo>
                    <a:pt x="303022" y="85979"/>
                  </a:lnTo>
                  <a:lnTo>
                    <a:pt x="301752" y="87249"/>
                  </a:lnTo>
                  <a:lnTo>
                    <a:pt x="300863" y="88646"/>
                  </a:lnTo>
                  <a:lnTo>
                    <a:pt x="300228" y="90424"/>
                  </a:lnTo>
                  <a:lnTo>
                    <a:pt x="300863" y="91440"/>
                  </a:lnTo>
                  <a:lnTo>
                    <a:pt x="301752" y="92329"/>
                  </a:lnTo>
                  <a:lnTo>
                    <a:pt x="303022" y="92837"/>
                  </a:lnTo>
                  <a:lnTo>
                    <a:pt x="305562" y="93218"/>
                  </a:lnTo>
                  <a:lnTo>
                    <a:pt x="308991" y="92075"/>
                  </a:lnTo>
                  <a:lnTo>
                    <a:pt x="310261" y="90043"/>
                  </a:lnTo>
                  <a:lnTo>
                    <a:pt x="312166" y="88138"/>
                  </a:lnTo>
                  <a:lnTo>
                    <a:pt x="316484" y="87249"/>
                  </a:lnTo>
                  <a:lnTo>
                    <a:pt x="318389" y="87630"/>
                  </a:lnTo>
                  <a:lnTo>
                    <a:pt x="319913" y="88138"/>
                  </a:lnTo>
                  <a:lnTo>
                    <a:pt x="321564" y="90043"/>
                  </a:lnTo>
                  <a:lnTo>
                    <a:pt x="321564" y="91186"/>
                  </a:lnTo>
                  <a:lnTo>
                    <a:pt x="320929" y="91821"/>
                  </a:lnTo>
                  <a:lnTo>
                    <a:pt x="319913" y="92583"/>
                  </a:lnTo>
                  <a:lnTo>
                    <a:pt x="319024" y="93472"/>
                  </a:lnTo>
                  <a:lnTo>
                    <a:pt x="317119" y="94869"/>
                  </a:lnTo>
                  <a:lnTo>
                    <a:pt x="310261" y="98679"/>
                  </a:lnTo>
                  <a:lnTo>
                    <a:pt x="308356" y="100076"/>
                  </a:lnTo>
                  <a:lnTo>
                    <a:pt x="305816" y="101219"/>
                  </a:lnTo>
                  <a:lnTo>
                    <a:pt x="304038" y="102616"/>
                  </a:lnTo>
                  <a:lnTo>
                    <a:pt x="301752" y="104013"/>
                  </a:lnTo>
                  <a:lnTo>
                    <a:pt x="301117" y="104521"/>
                  </a:lnTo>
                  <a:lnTo>
                    <a:pt x="300863" y="104902"/>
                  </a:lnTo>
                  <a:lnTo>
                    <a:pt x="300228" y="105410"/>
                  </a:lnTo>
                  <a:lnTo>
                    <a:pt x="300228" y="105664"/>
                  </a:lnTo>
                  <a:lnTo>
                    <a:pt x="300863" y="107061"/>
                  </a:lnTo>
                  <a:lnTo>
                    <a:pt x="301752" y="107696"/>
                  </a:lnTo>
                  <a:lnTo>
                    <a:pt x="305562" y="108204"/>
                  </a:lnTo>
                  <a:lnTo>
                    <a:pt x="329057" y="108204"/>
                  </a:lnTo>
                  <a:lnTo>
                    <a:pt x="332486" y="107696"/>
                  </a:lnTo>
                  <a:lnTo>
                    <a:pt x="333502" y="107061"/>
                  </a:lnTo>
                  <a:lnTo>
                    <a:pt x="333756" y="105664"/>
                  </a:lnTo>
                  <a:close/>
                </a:path>
                <a:path w="508000" h="108585">
                  <a:moveTo>
                    <a:pt x="368808" y="84836"/>
                  </a:moveTo>
                  <a:lnTo>
                    <a:pt x="368173" y="83693"/>
                  </a:lnTo>
                  <a:lnTo>
                    <a:pt x="367284" y="82804"/>
                  </a:lnTo>
                  <a:lnTo>
                    <a:pt x="363728" y="82296"/>
                  </a:lnTo>
                  <a:lnTo>
                    <a:pt x="353695" y="82296"/>
                  </a:lnTo>
                  <a:lnTo>
                    <a:pt x="351790" y="82550"/>
                  </a:lnTo>
                  <a:lnTo>
                    <a:pt x="350266" y="82804"/>
                  </a:lnTo>
                  <a:lnTo>
                    <a:pt x="349250" y="83693"/>
                  </a:lnTo>
                  <a:lnTo>
                    <a:pt x="348996" y="84836"/>
                  </a:lnTo>
                  <a:lnTo>
                    <a:pt x="349250" y="85725"/>
                  </a:lnTo>
                  <a:lnTo>
                    <a:pt x="349885" y="86487"/>
                  </a:lnTo>
                  <a:lnTo>
                    <a:pt x="351155" y="87122"/>
                  </a:lnTo>
                  <a:lnTo>
                    <a:pt x="358140" y="87122"/>
                  </a:lnTo>
                  <a:lnTo>
                    <a:pt x="358140" y="105410"/>
                  </a:lnTo>
                  <a:lnTo>
                    <a:pt x="358394" y="106807"/>
                  </a:lnTo>
                  <a:lnTo>
                    <a:pt x="359410" y="107315"/>
                  </a:lnTo>
                  <a:lnTo>
                    <a:pt x="360934" y="107950"/>
                  </a:lnTo>
                  <a:lnTo>
                    <a:pt x="363474" y="108204"/>
                  </a:lnTo>
                  <a:lnTo>
                    <a:pt x="365379" y="107950"/>
                  </a:lnTo>
                  <a:lnTo>
                    <a:pt x="367284" y="107315"/>
                  </a:lnTo>
                  <a:lnTo>
                    <a:pt x="368173" y="106807"/>
                  </a:lnTo>
                  <a:lnTo>
                    <a:pt x="368808" y="105410"/>
                  </a:lnTo>
                  <a:lnTo>
                    <a:pt x="368808" y="84836"/>
                  </a:lnTo>
                  <a:close/>
                </a:path>
                <a:path w="508000" h="108585">
                  <a:moveTo>
                    <a:pt x="374904" y="0"/>
                  </a:moveTo>
                  <a:lnTo>
                    <a:pt x="344424" y="0"/>
                  </a:lnTo>
                  <a:lnTo>
                    <a:pt x="344424" y="68580"/>
                  </a:lnTo>
                  <a:lnTo>
                    <a:pt x="374904" y="68580"/>
                  </a:lnTo>
                  <a:lnTo>
                    <a:pt x="374904" y="0"/>
                  </a:lnTo>
                  <a:close/>
                </a:path>
                <a:path w="508000" h="108585">
                  <a:moveTo>
                    <a:pt x="405384" y="84836"/>
                  </a:moveTo>
                  <a:lnTo>
                    <a:pt x="404749" y="83693"/>
                  </a:lnTo>
                  <a:lnTo>
                    <a:pt x="404368" y="82804"/>
                  </a:lnTo>
                  <a:lnTo>
                    <a:pt x="402844" y="82550"/>
                  </a:lnTo>
                  <a:lnTo>
                    <a:pt x="400304" y="82296"/>
                  </a:lnTo>
                  <a:lnTo>
                    <a:pt x="390652" y="82296"/>
                  </a:lnTo>
                  <a:lnTo>
                    <a:pt x="388112" y="82550"/>
                  </a:lnTo>
                  <a:lnTo>
                    <a:pt x="386588" y="82804"/>
                  </a:lnTo>
                  <a:lnTo>
                    <a:pt x="386207" y="83693"/>
                  </a:lnTo>
                  <a:lnTo>
                    <a:pt x="385572" y="84836"/>
                  </a:lnTo>
                  <a:lnTo>
                    <a:pt x="386207" y="85725"/>
                  </a:lnTo>
                  <a:lnTo>
                    <a:pt x="386588" y="86487"/>
                  </a:lnTo>
                  <a:lnTo>
                    <a:pt x="388112" y="87122"/>
                  </a:lnTo>
                  <a:lnTo>
                    <a:pt x="394462" y="87122"/>
                  </a:lnTo>
                  <a:lnTo>
                    <a:pt x="394462" y="105410"/>
                  </a:lnTo>
                  <a:lnTo>
                    <a:pt x="395097" y="106807"/>
                  </a:lnTo>
                  <a:lnTo>
                    <a:pt x="396113" y="107315"/>
                  </a:lnTo>
                  <a:lnTo>
                    <a:pt x="398018" y="107950"/>
                  </a:lnTo>
                  <a:lnTo>
                    <a:pt x="399923" y="108204"/>
                  </a:lnTo>
                  <a:lnTo>
                    <a:pt x="401828" y="107950"/>
                  </a:lnTo>
                  <a:lnTo>
                    <a:pt x="403733" y="107315"/>
                  </a:lnTo>
                  <a:lnTo>
                    <a:pt x="404749" y="106807"/>
                  </a:lnTo>
                  <a:lnTo>
                    <a:pt x="405384" y="105410"/>
                  </a:lnTo>
                  <a:lnTo>
                    <a:pt x="405384" y="84836"/>
                  </a:lnTo>
                  <a:close/>
                </a:path>
                <a:path w="508000" h="108585">
                  <a:moveTo>
                    <a:pt x="420624" y="0"/>
                  </a:moveTo>
                  <a:lnTo>
                    <a:pt x="388620" y="0"/>
                  </a:lnTo>
                  <a:lnTo>
                    <a:pt x="388620" y="68580"/>
                  </a:lnTo>
                  <a:lnTo>
                    <a:pt x="420624" y="68580"/>
                  </a:lnTo>
                  <a:lnTo>
                    <a:pt x="420624" y="0"/>
                  </a:lnTo>
                  <a:close/>
                </a:path>
                <a:path w="508000" h="108585">
                  <a:moveTo>
                    <a:pt x="458724" y="0"/>
                  </a:moveTo>
                  <a:lnTo>
                    <a:pt x="437388" y="0"/>
                  </a:lnTo>
                  <a:lnTo>
                    <a:pt x="437388" y="106680"/>
                  </a:lnTo>
                  <a:lnTo>
                    <a:pt x="458724" y="106680"/>
                  </a:lnTo>
                  <a:lnTo>
                    <a:pt x="458724" y="0"/>
                  </a:lnTo>
                  <a:close/>
                </a:path>
                <a:path w="508000" h="108585">
                  <a:moveTo>
                    <a:pt x="507492" y="0"/>
                  </a:moveTo>
                  <a:lnTo>
                    <a:pt x="477012" y="0"/>
                  </a:lnTo>
                  <a:lnTo>
                    <a:pt x="477012" y="106680"/>
                  </a:lnTo>
                  <a:lnTo>
                    <a:pt x="507492" y="106680"/>
                  </a:lnTo>
                  <a:lnTo>
                    <a:pt x="507492" y="0"/>
                  </a:lnTo>
                  <a:close/>
                </a:path>
              </a:pathLst>
            </a:custGeom>
            <a:solidFill>
              <a:srgbClr val="84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252715" y="2087879"/>
              <a:ext cx="289560" cy="2886710"/>
            </a:xfrm>
            <a:custGeom>
              <a:avLst/>
              <a:gdLst/>
              <a:ahLst/>
              <a:cxnLst/>
              <a:rect l="l" t="t" r="r" b="b"/>
              <a:pathLst>
                <a:path w="289559" h="2886710">
                  <a:moveTo>
                    <a:pt x="0" y="0"/>
                  </a:moveTo>
                  <a:lnTo>
                    <a:pt x="45780" y="7201"/>
                  </a:lnTo>
                  <a:lnTo>
                    <a:pt x="85526" y="27253"/>
                  </a:lnTo>
                  <a:lnTo>
                    <a:pt x="116860" y="57826"/>
                  </a:lnTo>
                  <a:lnTo>
                    <a:pt x="137403" y="96593"/>
                  </a:lnTo>
                  <a:lnTo>
                    <a:pt x="144779" y="141224"/>
                  </a:lnTo>
                  <a:lnTo>
                    <a:pt x="144779" y="1302004"/>
                  </a:lnTo>
                  <a:lnTo>
                    <a:pt x="152156" y="1346634"/>
                  </a:lnTo>
                  <a:lnTo>
                    <a:pt x="172699" y="1385401"/>
                  </a:lnTo>
                  <a:lnTo>
                    <a:pt x="204033" y="1415974"/>
                  </a:lnTo>
                  <a:lnTo>
                    <a:pt x="243779" y="1436026"/>
                  </a:lnTo>
                  <a:lnTo>
                    <a:pt x="289559" y="1443228"/>
                  </a:lnTo>
                  <a:lnTo>
                    <a:pt x="243779" y="1450429"/>
                  </a:lnTo>
                  <a:lnTo>
                    <a:pt x="204033" y="1470481"/>
                  </a:lnTo>
                  <a:lnTo>
                    <a:pt x="172699" y="1501054"/>
                  </a:lnTo>
                  <a:lnTo>
                    <a:pt x="152156" y="1539821"/>
                  </a:lnTo>
                  <a:lnTo>
                    <a:pt x="144779" y="1584452"/>
                  </a:lnTo>
                  <a:lnTo>
                    <a:pt x="144779" y="2745232"/>
                  </a:lnTo>
                  <a:lnTo>
                    <a:pt x="137403" y="2789862"/>
                  </a:lnTo>
                  <a:lnTo>
                    <a:pt x="116860" y="2828629"/>
                  </a:lnTo>
                  <a:lnTo>
                    <a:pt x="85526" y="2859202"/>
                  </a:lnTo>
                  <a:lnTo>
                    <a:pt x="45780" y="2879254"/>
                  </a:lnTo>
                  <a:lnTo>
                    <a:pt x="0" y="28864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7567676" y="3109671"/>
            <a:ext cx="153479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Names,  Identifiers </a:t>
            </a:r>
            <a:r>
              <a:rPr sz="1800" dirty="0">
                <a:latin typeface="Arial"/>
                <a:cs typeface="Arial"/>
              </a:rPr>
              <a:t>&amp;  </a:t>
            </a:r>
            <a:r>
              <a:rPr sz="1800" spc="-5" dirty="0">
                <a:latin typeface="Arial"/>
                <a:cs typeface="Arial"/>
              </a:rPr>
              <a:t>C</a:t>
            </a:r>
            <a:r>
              <a:rPr sz="1800" spc="-15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ar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cteristics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8" name="object 88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89" name="object 89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90" name="object 90"/>
          <p:cNvSpPr txBox="1"/>
          <p:nvPr/>
        </p:nvSpPr>
        <p:spPr>
          <a:xfrm>
            <a:off x="8358885" y="6276669"/>
            <a:ext cx="303530" cy="238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400" dirty="0">
                <a:latin typeface="Arial"/>
                <a:cs typeface="Arial"/>
              </a:rPr>
              <a:t>5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3728"/>
            <a:ext cx="3860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ABAC and</a:t>
            </a:r>
            <a:r>
              <a:rPr sz="3600" spc="-75" dirty="0"/>
              <a:t> </a:t>
            </a:r>
            <a:r>
              <a:rPr sz="3600" dirty="0"/>
              <a:t>XACML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172079"/>
            <a:ext cx="7993380" cy="485457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400" b="1" spc="-5" dirty="0">
                <a:latin typeface="Arial"/>
                <a:cs typeface="Arial"/>
              </a:rPr>
              <a:t>ABAC </a:t>
            </a:r>
            <a:r>
              <a:rPr sz="2400" b="1" dirty="0">
                <a:latin typeface="Arial"/>
                <a:cs typeface="Arial"/>
              </a:rPr>
              <a:t>= </a:t>
            </a:r>
            <a:r>
              <a:rPr sz="2400" b="1" spc="-5" dirty="0">
                <a:latin typeface="Arial"/>
                <a:cs typeface="Arial"/>
              </a:rPr>
              <a:t>Attribute Based Access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Control</a:t>
            </a:r>
            <a:endParaRPr sz="2400">
              <a:latin typeface="Arial"/>
              <a:cs typeface="Arial"/>
            </a:endParaRPr>
          </a:p>
          <a:p>
            <a:pPr marL="12700" marR="731520">
              <a:lnSpc>
                <a:spcPct val="100000"/>
              </a:lnSpc>
              <a:spcBef>
                <a:spcPts val="580"/>
              </a:spcBef>
              <a:buChar char="•"/>
              <a:tabLst>
                <a:tab pos="203200" algn="l"/>
              </a:tabLst>
            </a:pPr>
            <a:r>
              <a:rPr sz="2400" spc="-5" dirty="0">
                <a:latin typeface="Arial"/>
                <a:cs typeface="Arial"/>
              </a:rPr>
              <a:t>ABAC specifies access authorizations and approves  access through policies combined with </a:t>
            </a:r>
            <a:r>
              <a:rPr sz="2400" dirty="0">
                <a:latin typeface="Arial"/>
                <a:cs typeface="Arial"/>
              </a:rPr>
              <a:t>attributes. </a:t>
            </a:r>
            <a:r>
              <a:rPr sz="2400" spc="-5" dirty="0">
                <a:latin typeface="Arial"/>
                <a:cs typeface="Arial"/>
              </a:rPr>
              <a:t>The  policy rules can apply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any type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attributes (user  </a:t>
            </a:r>
            <a:r>
              <a:rPr sz="2400" dirty="0">
                <a:latin typeface="Arial"/>
                <a:cs typeface="Arial"/>
              </a:rPr>
              <a:t>attributes, </a:t>
            </a:r>
            <a:r>
              <a:rPr sz="2400" spc="-5" dirty="0">
                <a:latin typeface="Arial"/>
                <a:cs typeface="Arial"/>
              </a:rPr>
              <a:t>resource </a:t>
            </a:r>
            <a:r>
              <a:rPr sz="2400" dirty="0">
                <a:latin typeface="Arial"/>
                <a:cs typeface="Arial"/>
              </a:rPr>
              <a:t>attribute, </a:t>
            </a:r>
            <a:r>
              <a:rPr sz="2400" spc="-5" dirty="0">
                <a:latin typeface="Arial"/>
                <a:cs typeface="Arial"/>
              </a:rPr>
              <a:t>context attributed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etc.).</a:t>
            </a:r>
            <a:endParaRPr sz="24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575"/>
              </a:spcBef>
              <a:buChar char="•"/>
              <a:tabLst>
                <a:tab pos="203200" algn="l"/>
              </a:tabLst>
            </a:pPr>
            <a:r>
              <a:rPr sz="2400" spc="-5" dirty="0">
                <a:latin typeface="Arial"/>
                <a:cs typeface="Arial"/>
              </a:rPr>
              <a:t>XACML used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express ABAC attributes and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policies.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b="1" spc="-5" dirty="0">
                <a:latin typeface="Arial"/>
                <a:cs typeface="Arial"/>
              </a:rPr>
              <a:t>XACML </a:t>
            </a:r>
            <a:r>
              <a:rPr sz="2400" b="1" dirty="0">
                <a:latin typeface="Arial"/>
                <a:cs typeface="Arial"/>
              </a:rPr>
              <a:t>= </a:t>
            </a:r>
            <a:r>
              <a:rPr sz="2400" b="1" spc="-5" dirty="0">
                <a:latin typeface="Arial"/>
                <a:cs typeface="Arial"/>
              </a:rPr>
              <a:t>eXtensible Access Control Markup</a:t>
            </a:r>
            <a:r>
              <a:rPr sz="2400" b="1" spc="6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Language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75"/>
              </a:spcBef>
              <a:buChar char="•"/>
              <a:tabLst>
                <a:tab pos="203200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XACML standard defines a language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expressing  access control </a:t>
            </a:r>
            <a:r>
              <a:rPr sz="2400" dirty="0">
                <a:latin typeface="Arial"/>
                <a:cs typeface="Arial"/>
              </a:rPr>
              <a:t>attributes </a:t>
            </a:r>
            <a:r>
              <a:rPr sz="2400" spc="-5" dirty="0">
                <a:latin typeface="Arial"/>
                <a:cs typeface="Arial"/>
              </a:rPr>
              <a:t>and policies implemented in </a:t>
            </a:r>
            <a:r>
              <a:rPr sz="2400" dirty="0">
                <a:latin typeface="Arial"/>
                <a:cs typeface="Arial"/>
              </a:rPr>
              <a:t>XML, 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processing model describing how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evaluate access  requests according </a:t>
            </a:r>
            <a:r>
              <a:rPr sz="2400" dirty="0">
                <a:latin typeface="Arial"/>
                <a:cs typeface="Arial"/>
              </a:rPr>
              <a:t>to the </a:t>
            </a:r>
            <a:r>
              <a:rPr sz="2400" spc="-5" dirty="0">
                <a:latin typeface="Arial"/>
                <a:cs typeface="Arial"/>
              </a:rPr>
              <a:t>rules defined in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policies.</a:t>
            </a:r>
            <a:endParaRPr sz="24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580"/>
              </a:spcBef>
              <a:buChar char="•"/>
              <a:tabLst>
                <a:tab pos="203200" algn="l"/>
              </a:tabLst>
            </a:pPr>
            <a:r>
              <a:rPr sz="2400" spc="-5" dirty="0">
                <a:latin typeface="Arial"/>
                <a:cs typeface="Arial"/>
              </a:rPr>
              <a:t>XACML attributes are typically </a:t>
            </a:r>
            <a:r>
              <a:rPr sz="2400" dirty="0">
                <a:latin typeface="Arial"/>
                <a:cs typeface="Arial"/>
              </a:rPr>
              <a:t>structured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ontologies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6276543"/>
            <a:ext cx="48152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13100" algn="l"/>
              </a:tabLst>
            </a:pPr>
            <a:r>
              <a:rPr sz="1400" dirty="0">
                <a:latin typeface="Arial"/>
                <a:cs typeface="Arial"/>
              </a:rPr>
              <a:t>	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18321" y="6275019"/>
            <a:ext cx="233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Narrow"/>
                <a:cs typeface="Arial Narrow"/>
              </a:rPr>
              <a:t>50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3728"/>
            <a:ext cx="6350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Attribute Based </a:t>
            </a:r>
            <a:r>
              <a:rPr sz="3600" dirty="0"/>
              <a:t>Access</a:t>
            </a:r>
            <a:r>
              <a:rPr sz="3600" spc="-20" dirty="0"/>
              <a:t> </a:t>
            </a:r>
            <a:r>
              <a:rPr sz="3600" spc="-5" dirty="0"/>
              <a:t>Control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08889" y="1078229"/>
            <a:ext cx="8759190" cy="480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921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ABAC makes AC decisions based on Boolean conditions on  attribute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values.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Arial"/>
                <a:cs typeface="Arial"/>
              </a:rPr>
              <a:t>Subject</a:t>
            </a:r>
            <a:r>
              <a:rPr sz="2400" spc="-5" dirty="0">
                <a:latin typeface="Arial"/>
                <a:cs typeface="Arial"/>
              </a:rPr>
              <a:t>, </a:t>
            </a:r>
            <a:r>
              <a:rPr sz="2400" b="1" dirty="0">
                <a:latin typeface="Arial"/>
                <a:cs typeface="Arial"/>
              </a:rPr>
              <a:t>Object</a:t>
            </a:r>
            <a:r>
              <a:rPr sz="2400" dirty="0">
                <a:latin typeface="Arial"/>
                <a:cs typeface="Arial"/>
              </a:rPr>
              <a:t>, </a:t>
            </a:r>
            <a:r>
              <a:rPr sz="2400" b="1" spc="-5" dirty="0">
                <a:latin typeface="Arial"/>
                <a:cs typeface="Arial"/>
              </a:rPr>
              <a:t>Context</a:t>
            </a:r>
            <a:r>
              <a:rPr sz="2400" spc="-5" dirty="0">
                <a:latin typeface="Arial"/>
                <a:cs typeface="Arial"/>
              </a:rPr>
              <a:t>, and </a:t>
            </a:r>
            <a:r>
              <a:rPr sz="2400" b="1" dirty="0">
                <a:latin typeface="Arial"/>
                <a:cs typeface="Arial"/>
              </a:rPr>
              <a:t>Action </a:t>
            </a:r>
            <a:r>
              <a:rPr sz="2400" spc="-5" dirty="0">
                <a:latin typeface="Arial"/>
                <a:cs typeface="Arial"/>
              </a:rPr>
              <a:t>consist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5" dirty="0">
                <a:latin typeface="Arial"/>
                <a:cs typeface="Arial"/>
              </a:rPr>
              <a:t> attributes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Subject attributes could be: Name, </a:t>
            </a:r>
            <a:r>
              <a:rPr sz="2000" spc="-5" dirty="0">
                <a:latin typeface="Arial"/>
                <a:cs typeface="Arial"/>
              </a:rPr>
              <a:t>Sex, </a:t>
            </a:r>
            <a:r>
              <a:rPr sz="2000" dirty="0">
                <a:latin typeface="Arial"/>
                <a:cs typeface="Arial"/>
              </a:rPr>
              <a:t>DOB, Role,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Each attributes has a value,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e.g.: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(Name (subject) = Alice), (Sex(subject) = F), (Role(subject) =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HR-staff),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(AccessType(action) = {read,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write}),</a:t>
            </a:r>
            <a:endParaRPr sz="2000">
              <a:latin typeface="Arial"/>
              <a:cs typeface="Arial"/>
            </a:endParaRPr>
          </a:p>
          <a:p>
            <a:pPr marL="748665">
              <a:lnSpc>
                <a:spcPct val="100000"/>
              </a:lnSpc>
              <a:spcBef>
                <a:spcPts val="484"/>
              </a:spcBef>
              <a:tabLst>
                <a:tab pos="3375660" algn="l"/>
              </a:tabLst>
            </a:pPr>
            <a:r>
              <a:rPr sz="2000" dirty="0">
                <a:latin typeface="Arial"/>
                <a:cs typeface="Arial"/>
              </a:rPr>
              <a:t>(Owner(object)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=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HR),	(Type(object) =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salary)</a:t>
            </a:r>
            <a:endParaRPr sz="2000">
              <a:latin typeface="Arial"/>
              <a:cs typeface="Arial"/>
            </a:endParaRPr>
          </a:p>
          <a:p>
            <a:pPr marL="355600" marR="49022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AC logic analyses all </a:t>
            </a:r>
            <a:r>
              <a:rPr sz="2400" dirty="0">
                <a:latin typeface="Arial"/>
                <a:cs typeface="Arial"/>
              </a:rPr>
              <a:t>(attribute = </a:t>
            </a:r>
            <a:r>
              <a:rPr sz="2400" spc="-5" dirty="0">
                <a:latin typeface="Arial"/>
                <a:cs typeface="Arial"/>
              </a:rPr>
              <a:t>value) tuples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are  required by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relevant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policy.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E.g. permit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if:</a:t>
            </a:r>
            <a:endParaRPr sz="2000">
              <a:latin typeface="Arial"/>
              <a:cs typeface="Arial"/>
            </a:endParaRPr>
          </a:p>
          <a:p>
            <a:pPr marL="927100" marR="804545" indent="-17081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"/>
                <a:cs typeface="Arial"/>
              </a:rPr>
              <a:t>[ Role(subject) = HR-staff) and (AccessType(action) = read)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  (Owner(object) = HR) ] and (Time(query) = office-hours)</a:t>
            </a:r>
            <a:r>
              <a:rPr sz="2000" spc="-2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608" y="112776"/>
            <a:ext cx="8399145" cy="6064250"/>
            <a:chOff x="292608" y="112776"/>
            <a:chExt cx="8399145" cy="6064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1055" y="4372355"/>
              <a:ext cx="2761487" cy="1754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6967" y="4373879"/>
              <a:ext cx="2761487" cy="17556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7680" y="2421636"/>
              <a:ext cx="407034" cy="260985"/>
            </a:xfrm>
            <a:custGeom>
              <a:avLst/>
              <a:gdLst/>
              <a:ahLst/>
              <a:cxnLst/>
              <a:rect l="l" t="t" r="r" b="b"/>
              <a:pathLst>
                <a:path w="407034" h="260985">
                  <a:moveTo>
                    <a:pt x="203923" y="0"/>
                  </a:moveTo>
                  <a:lnTo>
                    <a:pt x="143497" y="12191"/>
                  </a:lnTo>
                  <a:lnTo>
                    <a:pt x="95351" y="44196"/>
                  </a:lnTo>
                  <a:lnTo>
                    <a:pt x="61366" y="94106"/>
                  </a:lnTo>
                  <a:lnTo>
                    <a:pt x="49098" y="153288"/>
                  </a:lnTo>
                  <a:lnTo>
                    <a:pt x="46266" y="165608"/>
                  </a:lnTo>
                  <a:lnTo>
                    <a:pt x="41541" y="179704"/>
                  </a:lnTo>
                  <a:lnTo>
                    <a:pt x="33985" y="191897"/>
                  </a:lnTo>
                  <a:lnTo>
                    <a:pt x="25488" y="203200"/>
                  </a:lnTo>
                  <a:lnTo>
                    <a:pt x="15100" y="211709"/>
                  </a:lnTo>
                  <a:lnTo>
                    <a:pt x="7556" y="220090"/>
                  </a:lnTo>
                  <a:lnTo>
                    <a:pt x="2832" y="224789"/>
                  </a:lnTo>
                  <a:lnTo>
                    <a:pt x="0" y="225805"/>
                  </a:lnTo>
                  <a:lnTo>
                    <a:pt x="1892" y="225805"/>
                  </a:lnTo>
                  <a:lnTo>
                    <a:pt x="2832" y="227711"/>
                  </a:lnTo>
                  <a:lnTo>
                    <a:pt x="6604" y="229615"/>
                  </a:lnTo>
                  <a:lnTo>
                    <a:pt x="11328" y="231393"/>
                  </a:lnTo>
                  <a:lnTo>
                    <a:pt x="18884" y="233299"/>
                  </a:lnTo>
                  <a:lnTo>
                    <a:pt x="27381" y="237109"/>
                  </a:lnTo>
                  <a:lnTo>
                    <a:pt x="37769" y="239902"/>
                  </a:lnTo>
                  <a:lnTo>
                    <a:pt x="49098" y="243712"/>
                  </a:lnTo>
                  <a:lnTo>
                    <a:pt x="62306" y="247396"/>
                  </a:lnTo>
                  <a:lnTo>
                    <a:pt x="77419" y="249300"/>
                  </a:lnTo>
                  <a:lnTo>
                    <a:pt x="93472" y="253111"/>
                  </a:lnTo>
                  <a:lnTo>
                    <a:pt x="112344" y="255904"/>
                  </a:lnTo>
                  <a:lnTo>
                    <a:pt x="132168" y="256793"/>
                  </a:lnTo>
                  <a:lnTo>
                    <a:pt x="154838" y="259714"/>
                  </a:lnTo>
                  <a:lnTo>
                    <a:pt x="178435" y="260603"/>
                  </a:lnTo>
                  <a:lnTo>
                    <a:pt x="204876" y="260603"/>
                  </a:lnTo>
                  <a:lnTo>
                    <a:pt x="229412" y="260603"/>
                  </a:lnTo>
                  <a:lnTo>
                    <a:pt x="253961" y="259714"/>
                  </a:lnTo>
                  <a:lnTo>
                    <a:pt x="275678" y="256793"/>
                  </a:lnTo>
                  <a:lnTo>
                    <a:pt x="295503" y="255904"/>
                  </a:lnTo>
                  <a:lnTo>
                    <a:pt x="314388" y="253111"/>
                  </a:lnTo>
                  <a:lnTo>
                    <a:pt x="331381" y="249300"/>
                  </a:lnTo>
                  <a:lnTo>
                    <a:pt x="345541" y="247396"/>
                  </a:lnTo>
                  <a:lnTo>
                    <a:pt x="358762" y="243712"/>
                  </a:lnTo>
                  <a:lnTo>
                    <a:pt x="380479" y="237109"/>
                  </a:lnTo>
                  <a:lnTo>
                    <a:pt x="388023" y="233299"/>
                  </a:lnTo>
                  <a:lnTo>
                    <a:pt x="395579" y="231393"/>
                  </a:lnTo>
                  <a:lnTo>
                    <a:pt x="401243" y="229615"/>
                  </a:lnTo>
                  <a:lnTo>
                    <a:pt x="405015" y="227711"/>
                  </a:lnTo>
                  <a:lnTo>
                    <a:pt x="405968" y="225805"/>
                  </a:lnTo>
                  <a:lnTo>
                    <a:pt x="406908" y="225805"/>
                  </a:lnTo>
                  <a:lnTo>
                    <a:pt x="405015" y="223900"/>
                  </a:lnTo>
                  <a:lnTo>
                    <a:pt x="399351" y="219201"/>
                  </a:lnTo>
                  <a:lnTo>
                    <a:pt x="391807" y="211709"/>
                  </a:lnTo>
                  <a:lnTo>
                    <a:pt x="383311" y="201294"/>
                  </a:lnTo>
                  <a:lnTo>
                    <a:pt x="372922" y="189991"/>
                  </a:lnTo>
                  <a:lnTo>
                    <a:pt x="366306" y="177800"/>
                  </a:lnTo>
                  <a:lnTo>
                    <a:pt x="360641" y="165608"/>
                  </a:lnTo>
                  <a:lnTo>
                    <a:pt x="358762" y="153288"/>
                  </a:lnTo>
                  <a:lnTo>
                    <a:pt x="354977" y="122300"/>
                  </a:lnTo>
                  <a:lnTo>
                    <a:pt x="345541" y="94106"/>
                  </a:lnTo>
                  <a:lnTo>
                    <a:pt x="313436" y="44196"/>
                  </a:lnTo>
                  <a:lnTo>
                    <a:pt x="263410" y="12191"/>
                  </a:lnTo>
                  <a:lnTo>
                    <a:pt x="235076" y="2793"/>
                  </a:lnTo>
                  <a:lnTo>
                    <a:pt x="203923" y="0"/>
                  </a:lnTo>
                  <a:close/>
                </a:path>
              </a:pathLst>
            </a:custGeom>
            <a:solidFill>
              <a:srgbClr val="661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2608" y="2705099"/>
              <a:ext cx="802005" cy="988060"/>
            </a:xfrm>
            <a:custGeom>
              <a:avLst/>
              <a:gdLst/>
              <a:ahLst/>
              <a:cxnLst/>
              <a:rect l="l" t="t" r="r" b="b"/>
              <a:pathLst>
                <a:path w="802005" h="988060">
                  <a:moveTo>
                    <a:pt x="486092" y="0"/>
                  </a:moveTo>
                  <a:lnTo>
                    <a:pt x="315531" y="0"/>
                  </a:lnTo>
                  <a:lnTo>
                    <a:pt x="191401" y="41783"/>
                  </a:lnTo>
                  <a:lnTo>
                    <a:pt x="0" y="596391"/>
                  </a:lnTo>
                  <a:lnTo>
                    <a:pt x="70116" y="620013"/>
                  </a:lnTo>
                  <a:lnTo>
                    <a:pt x="209410" y="272541"/>
                  </a:lnTo>
                  <a:lnTo>
                    <a:pt x="267208" y="419735"/>
                  </a:lnTo>
                  <a:lnTo>
                    <a:pt x="152552" y="987551"/>
                  </a:lnTo>
                  <a:lnTo>
                    <a:pt x="646226" y="987551"/>
                  </a:lnTo>
                  <a:lnTo>
                    <a:pt x="532523" y="419735"/>
                  </a:lnTo>
                  <a:lnTo>
                    <a:pt x="590321" y="272541"/>
                  </a:lnTo>
                  <a:lnTo>
                    <a:pt x="730554" y="620013"/>
                  </a:lnTo>
                  <a:lnTo>
                    <a:pt x="801624" y="600075"/>
                  </a:lnTo>
                  <a:lnTo>
                    <a:pt x="607377" y="41783"/>
                  </a:lnTo>
                  <a:lnTo>
                    <a:pt x="48609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0540" y="3692651"/>
              <a:ext cx="361315" cy="367665"/>
            </a:xfrm>
            <a:custGeom>
              <a:avLst/>
              <a:gdLst/>
              <a:ahLst/>
              <a:cxnLst/>
              <a:rect l="l" t="t" r="r" b="b"/>
              <a:pathLst>
                <a:path w="361315" h="367664">
                  <a:moveTo>
                    <a:pt x="140208" y="0"/>
                  </a:moveTo>
                  <a:lnTo>
                    <a:pt x="8470" y="0"/>
                  </a:lnTo>
                  <a:lnTo>
                    <a:pt x="0" y="367284"/>
                  </a:lnTo>
                  <a:lnTo>
                    <a:pt x="85636" y="367284"/>
                  </a:lnTo>
                  <a:lnTo>
                    <a:pt x="140208" y="0"/>
                  </a:lnTo>
                  <a:close/>
                </a:path>
                <a:path w="361315" h="367664">
                  <a:moveTo>
                    <a:pt x="361188" y="367284"/>
                  </a:moveTo>
                  <a:lnTo>
                    <a:pt x="352831" y="0"/>
                  </a:lnTo>
                  <a:lnTo>
                    <a:pt x="225552" y="0"/>
                  </a:lnTo>
                  <a:lnTo>
                    <a:pt x="276644" y="367284"/>
                  </a:lnTo>
                  <a:lnTo>
                    <a:pt x="361188" y="367284"/>
                  </a:lnTo>
                  <a:close/>
                </a:path>
              </a:pathLst>
            </a:custGeom>
            <a:solidFill>
              <a:srgbClr val="B78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2458211"/>
              <a:ext cx="233172" cy="4526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17775" y="112776"/>
              <a:ext cx="3742943" cy="355701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9641" y="31826"/>
            <a:ext cx="12712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ABAC</a:t>
            </a:r>
            <a:endParaRPr sz="36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-5" dirty="0"/>
              <a:t>Model</a:t>
            </a:r>
            <a:endParaRPr sz="3600"/>
          </a:p>
        </p:txBody>
      </p:sp>
      <p:sp>
        <p:nvSpPr>
          <p:cNvPr id="13" name="object 13"/>
          <p:cNvSpPr txBox="1"/>
          <p:nvPr/>
        </p:nvSpPr>
        <p:spPr>
          <a:xfrm>
            <a:off x="8384285" y="6273495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52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92985" y="4424883"/>
            <a:ext cx="54298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0080" algn="l"/>
              </a:tabLst>
            </a:pPr>
            <a:r>
              <a:rPr sz="3600" spc="-7" baseline="1157" dirty="0">
                <a:latin typeface="Arial"/>
                <a:cs typeface="Arial"/>
              </a:rPr>
              <a:t>Subject</a:t>
            </a:r>
            <a:r>
              <a:rPr sz="3600" spc="-165" baseline="1157" dirty="0">
                <a:latin typeface="Arial"/>
                <a:cs typeface="Arial"/>
              </a:rPr>
              <a:t> </a:t>
            </a:r>
            <a:r>
              <a:rPr sz="3600" spc="-7" baseline="1157" dirty="0">
                <a:latin typeface="Arial"/>
                <a:cs typeface="Arial"/>
              </a:rPr>
              <a:t>Attributes	</a:t>
            </a:r>
            <a:r>
              <a:rPr sz="2400" dirty="0">
                <a:latin typeface="Arial"/>
                <a:cs typeface="Arial"/>
              </a:rPr>
              <a:t>Object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Attributes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065903" y="197134"/>
            <a:ext cx="2409190" cy="1521460"/>
            <a:chOff x="5065903" y="197134"/>
            <a:chExt cx="2409190" cy="1521460"/>
          </a:xfrm>
        </p:grpSpPr>
        <p:sp>
          <p:nvSpPr>
            <p:cNvPr id="16" name="object 16"/>
            <p:cNvSpPr/>
            <p:nvPr/>
          </p:nvSpPr>
          <p:spPr>
            <a:xfrm>
              <a:off x="5078921" y="210151"/>
              <a:ext cx="2383155" cy="1495425"/>
            </a:xfrm>
            <a:custGeom>
              <a:avLst/>
              <a:gdLst/>
              <a:ahLst/>
              <a:cxnLst/>
              <a:rect l="l" t="t" r="r" b="b"/>
              <a:pathLst>
                <a:path w="2383154" h="1495425">
                  <a:moveTo>
                    <a:pt x="1850244" y="0"/>
                  </a:moveTo>
                  <a:lnTo>
                    <a:pt x="1804780" y="3203"/>
                  </a:lnTo>
                  <a:lnTo>
                    <a:pt x="1760480" y="12949"/>
                  </a:lnTo>
                  <a:lnTo>
                    <a:pt x="1718409" y="29161"/>
                  </a:lnTo>
                  <a:lnTo>
                    <a:pt x="1679633" y="51763"/>
                  </a:lnTo>
                  <a:lnTo>
                    <a:pt x="1645220" y="80678"/>
                  </a:lnTo>
                  <a:lnTo>
                    <a:pt x="1627373" y="62820"/>
                  </a:lnTo>
                  <a:lnTo>
                    <a:pt x="1585248" y="33011"/>
                  </a:lnTo>
                  <a:lnTo>
                    <a:pt x="1515837" y="6578"/>
                  </a:lnTo>
                  <a:lnTo>
                    <a:pt x="1469168" y="56"/>
                  </a:lnTo>
                  <a:lnTo>
                    <a:pt x="1422693" y="1429"/>
                  </a:lnTo>
                  <a:lnTo>
                    <a:pt x="1377710" y="10320"/>
                  </a:lnTo>
                  <a:lnTo>
                    <a:pt x="1335520" y="26354"/>
                  </a:lnTo>
                  <a:lnTo>
                    <a:pt x="1297421" y="49158"/>
                  </a:lnTo>
                  <a:lnTo>
                    <a:pt x="1264712" y="78355"/>
                  </a:lnTo>
                  <a:lnTo>
                    <a:pt x="1238693" y="113571"/>
                  </a:lnTo>
                  <a:lnTo>
                    <a:pt x="1223036" y="101293"/>
                  </a:lnTo>
                  <a:lnTo>
                    <a:pt x="1188865" y="79834"/>
                  </a:lnTo>
                  <a:lnTo>
                    <a:pt x="1126579" y="54543"/>
                  </a:lnTo>
                  <a:lnTo>
                    <a:pt x="1081410" y="44807"/>
                  </a:lnTo>
                  <a:lnTo>
                    <a:pt x="1035805" y="41347"/>
                  </a:lnTo>
                  <a:lnTo>
                    <a:pt x="990583" y="43951"/>
                  </a:lnTo>
                  <a:lnTo>
                    <a:pt x="946561" y="52404"/>
                  </a:lnTo>
                  <a:lnTo>
                    <a:pt x="904559" y="66492"/>
                  </a:lnTo>
                  <a:lnTo>
                    <a:pt x="865395" y="86001"/>
                  </a:lnTo>
                  <a:lnTo>
                    <a:pt x="829886" y="110717"/>
                  </a:lnTo>
                  <a:lnTo>
                    <a:pt x="798852" y="140425"/>
                  </a:lnTo>
                  <a:lnTo>
                    <a:pt x="773111" y="174912"/>
                  </a:lnTo>
                  <a:lnTo>
                    <a:pt x="728643" y="155895"/>
                  </a:lnTo>
                  <a:lnTo>
                    <a:pt x="681931" y="142200"/>
                  </a:lnTo>
                  <a:lnTo>
                    <a:pt x="633628" y="133937"/>
                  </a:lnTo>
                  <a:lnTo>
                    <a:pt x="584387" y="131215"/>
                  </a:lnTo>
                  <a:lnTo>
                    <a:pt x="534859" y="134145"/>
                  </a:lnTo>
                  <a:lnTo>
                    <a:pt x="485268" y="142826"/>
                  </a:lnTo>
                  <a:lnTo>
                    <a:pt x="438601" y="156775"/>
                  </a:lnTo>
                  <a:lnTo>
                    <a:pt x="395238" y="175564"/>
                  </a:lnTo>
                  <a:lnTo>
                    <a:pt x="355559" y="198769"/>
                  </a:lnTo>
                  <a:lnTo>
                    <a:pt x="319941" y="225961"/>
                  </a:lnTo>
                  <a:lnTo>
                    <a:pt x="288765" y="256715"/>
                  </a:lnTo>
                  <a:lnTo>
                    <a:pt x="262409" y="290605"/>
                  </a:lnTo>
                  <a:lnTo>
                    <a:pt x="241254" y="327203"/>
                  </a:lnTo>
                  <a:lnTo>
                    <a:pt x="225678" y="366084"/>
                  </a:lnTo>
                  <a:lnTo>
                    <a:pt x="216060" y="406821"/>
                  </a:lnTo>
                  <a:lnTo>
                    <a:pt x="212779" y="448988"/>
                  </a:lnTo>
                  <a:lnTo>
                    <a:pt x="216216" y="492158"/>
                  </a:lnTo>
                  <a:lnTo>
                    <a:pt x="214184" y="496730"/>
                  </a:lnTo>
                  <a:lnTo>
                    <a:pt x="159173" y="507358"/>
                  </a:lnTo>
                  <a:lnTo>
                    <a:pt x="109187" y="528416"/>
                  </a:lnTo>
                  <a:lnTo>
                    <a:pt x="66201" y="558809"/>
                  </a:lnTo>
                  <a:lnTo>
                    <a:pt x="32193" y="597441"/>
                  </a:lnTo>
                  <a:lnTo>
                    <a:pt x="9916" y="640896"/>
                  </a:lnTo>
                  <a:lnTo>
                    <a:pt x="0" y="686095"/>
                  </a:lnTo>
                  <a:lnTo>
                    <a:pt x="1929" y="731345"/>
                  </a:lnTo>
                  <a:lnTo>
                    <a:pt x="15188" y="774953"/>
                  </a:lnTo>
                  <a:lnTo>
                    <a:pt x="39261" y="815227"/>
                  </a:lnTo>
                  <a:lnTo>
                    <a:pt x="73634" y="850473"/>
                  </a:lnTo>
                  <a:lnTo>
                    <a:pt x="117791" y="879000"/>
                  </a:lnTo>
                  <a:lnTo>
                    <a:pt x="86335" y="914706"/>
                  </a:lnTo>
                  <a:lnTo>
                    <a:pt x="64927" y="954914"/>
                  </a:lnTo>
                  <a:lnTo>
                    <a:pt x="54140" y="998122"/>
                  </a:lnTo>
                  <a:lnTo>
                    <a:pt x="54545" y="1042830"/>
                  </a:lnTo>
                  <a:lnTo>
                    <a:pt x="65046" y="1083316"/>
                  </a:lnTo>
                  <a:lnTo>
                    <a:pt x="84215" y="1120091"/>
                  </a:lnTo>
                  <a:lnTo>
                    <a:pt x="110981" y="1152435"/>
                  </a:lnTo>
                  <a:lnTo>
                    <a:pt x="144271" y="1179624"/>
                  </a:lnTo>
                  <a:lnTo>
                    <a:pt x="183014" y="1200938"/>
                  </a:lnTo>
                  <a:lnTo>
                    <a:pt x="226138" y="1215655"/>
                  </a:lnTo>
                  <a:lnTo>
                    <a:pt x="272572" y="1223052"/>
                  </a:lnTo>
                  <a:lnTo>
                    <a:pt x="321245" y="1222408"/>
                  </a:lnTo>
                  <a:lnTo>
                    <a:pt x="325690" y="1228885"/>
                  </a:lnTo>
                  <a:lnTo>
                    <a:pt x="353700" y="1264092"/>
                  </a:lnTo>
                  <a:lnTo>
                    <a:pt x="385569" y="1295629"/>
                  </a:lnTo>
                  <a:lnTo>
                    <a:pt x="420857" y="1323401"/>
                  </a:lnTo>
                  <a:lnTo>
                    <a:pt x="459127" y="1347315"/>
                  </a:lnTo>
                  <a:lnTo>
                    <a:pt x="499942" y="1367277"/>
                  </a:lnTo>
                  <a:lnTo>
                    <a:pt x="542863" y="1383193"/>
                  </a:lnTo>
                  <a:lnTo>
                    <a:pt x="587453" y="1394969"/>
                  </a:lnTo>
                  <a:lnTo>
                    <a:pt x="633273" y="1402511"/>
                  </a:lnTo>
                  <a:lnTo>
                    <a:pt x="679886" y="1405726"/>
                  </a:lnTo>
                  <a:lnTo>
                    <a:pt x="726853" y="1404519"/>
                  </a:lnTo>
                  <a:lnTo>
                    <a:pt x="773737" y="1398796"/>
                  </a:lnTo>
                  <a:lnTo>
                    <a:pt x="820099" y="1388465"/>
                  </a:lnTo>
                  <a:lnTo>
                    <a:pt x="865503" y="1373430"/>
                  </a:lnTo>
                  <a:lnTo>
                    <a:pt x="909509" y="1353599"/>
                  </a:lnTo>
                  <a:lnTo>
                    <a:pt x="940930" y="1388468"/>
                  </a:lnTo>
                  <a:lnTo>
                    <a:pt x="977356" y="1419070"/>
                  </a:lnTo>
                  <a:lnTo>
                    <a:pt x="1018213" y="1445039"/>
                  </a:lnTo>
                  <a:lnTo>
                    <a:pt x="1062929" y="1466009"/>
                  </a:lnTo>
                  <a:lnTo>
                    <a:pt x="1110931" y="1481615"/>
                  </a:lnTo>
                  <a:lnTo>
                    <a:pt x="1160247" y="1491372"/>
                  </a:lnTo>
                  <a:lnTo>
                    <a:pt x="1209467" y="1495288"/>
                  </a:lnTo>
                  <a:lnTo>
                    <a:pt x="1258037" y="1493614"/>
                  </a:lnTo>
                  <a:lnTo>
                    <a:pt x="1305406" y="1486605"/>
                  </a:lnTo>
                  <a:lnTo>
                    <a:pt x="1351021" y="1474515"/>
                  </a:lnTo>
                  <a:lnTo>
                    <a:pt x="1394332" y="1457596"/>
                  </a:lnTo>
                  <a:lnTo>
                    <a:pt x="1434784" y="1436102"/>
                  </a:lnTo>
                  <a:lnTo>
                    <a:pt x="1471827" y="1410288"/>
                  </a:lnTo>
                  <a:lnTo>
                    <a:pt x="1504909" y="1380406"/>
                  </a:lnTo>
                  <a:lnTo>
                    <a:pt x="1533477" y="1346709"/>
                  </a:lnTo>
                  <a:lnTo>
                    <a:pt x="1556978" y="1309453"/>
                  </a:lnTo>
                  <a:lnTo>
                    <a:pt x="1574862" y="1268890"/>
                  </a:lnTo>
                  <a:lnTo>
                    <a:pt x="1613625" y="1286483"/>
                  </a:lnTo>
                  <a:lnTo>
                    <a:pt x="1654650" y="1299338"/>
                  </a:lnTo>
                  <a:lnTo>
                    <a:pt x="1697342" y="1307287"/>
                  </a:lnTo>
                  <a:lnTo>
                    <a:pt x="1741105" y="1310165"/>
                  </a:lnTo>
                  <a:lnTo>
                    <a:pt x="1792837" y="1306939"/>
                  </a:lnTo>
                  <a:lnTo>
                    <a:pt x="1841980" y="1296945"/>
                  </a:lnTo>
                  <a:lnTo>
                    <a:pt x="1887870" y="1280740"/>
                  </a:lnTo>
                  <a:lnTo>
                    <a:pt x="1929845" y="1258879"/>
                  </a:lnTo>
                  <a:lnTo>
                    <a:pt x="1967244" y="1231917"/>
                  </a:lnTo>
                  <a:lnTo>
                    <a:pt x="1999405" y="1200409"/>
                  </a:lnTo>
                  <a:lnTo>
                    <a:pt x="2025664" y="1164912"/>
                  </a:lnTo>
                  <a:lnTo>
                    <a:pt x="2045360" y="1125980"/>
                  </a:lnTo>
                  <a:lnTo>
                    <a:pt x="2057832" y="1084169"/>
                  </a:lnTo>
                  <a:lnTo>
                    <a:pt x="2062415" y="1040036"/>
                  </a:lnTo>
                  <a:lnTo>
                    <a:pt x="2109381" y="1031662"/>
                  </a:lnTo>
                  <a:lnTo>
                    <a:pt x="2154490" y="1018287"/>
                  </a:lnTo>
                  <a:lnTo>
                    <a:pt x="2197218" y="1000102"/>
                  </a:lnTo>
                  <a:lnTo>
                    <a:pt x="2237040" y="977298"/>
                  </a:lnTo>
                  <a:lnTo>
                    <a:pt x="2275124" y="948618"/>
                  </a:lnTo>
                  <a:lnTo>
                    <a:pt x="2307596" y="916595"/>
                  </a:lnTo>
                  <a:lnTo>
                    <a:pt x="2334376" y="881760"/>
                  </a:lnTo>
                  <a:lnTo>
                    <a:pt x="2355381" y="844648"/>
                  </a:lnTo>
                  <a:lnTo>
                    <a:pt x="2370529" y="805794"/>
                  </a:lnTo>
                  <a:lnTo>
                    <a:pt x="2379740" y="765731"/>
                  </a:lnTo>
                  <a:lnTo>
                    <a:pt x="2382932" y="724994"/>
                  </a:lnTo>
                  <a:lnTo>
                    <a:pt x="2380023" y="684116"/>
                  </a:lnTo>
                  <a:lnTo>
                    <a:pt x="2370932" y="643631"/>
                  </a:lnTo>
                  <a:lnTo>
                    <a:pt x="2355576" y="604073"/>
                  </a:lnTo>
                  <a:lnTo>
                    <a:pt x="2333875" y="565977"/>
                  </a:lnTo>
                  <a:lnTo>
                    <a:pt x="2305747" y="529877"/>
                  </a:lnTo>
                  <a:lnTo>
                    <a:pt x="2309583" y="521733"/>
                  </a:lnTo>
                  <a:lnTo>
                    <a:pt x="2313097" y="513494"/>
                  </a:lnTo>
                  <a:lnTo>
                    <a:pt x="2316302" y="505159"/>
                  </a:lnTo>
                  <a:lnTo>
                    <a:pt x="2319209" y="496730"/>
                  </a:lnTo>
                  <a:lnTo>
                    <a:pt x="2328492" y="452016"/>
                  </a:lnTo>
                  <a:lnTo>
                    <a:pt x="2328366" y="407863"/>
                  </a:lnTo>
                  <a:lnTo>
                    <a:pt x="2319411" y="365143"/>
                  </a:lnTo>
                  <a:lnTo>
                    <a:pt x="2302210" y="324729"/>
                  </a:lnTo>
                  <a:lnTo>
                    <a:pt x="2277342" y="287491"/>
                  </a:lnTo>
                  <a:lnTo>
                    <a:pt x="2245389" y="254301"/>
                  </a:lnTo>
                  <a:lnTo>
                    <a:pt x="2206933" y="226031"/>
                  </a:lnTo>
                  <a:lnTo>
                    <a:pt x="2162554" y="203553"/>
                  </a:lnTo>
                  <a:lnTo>
                    <a:pt x="2112834" y="187739"/>
                  </a:lnTo>
                  <a:lnTo>
                    <a:pt x="2100723" y="149718"/>
                  </a:lnTo>
                  <a:lnTo>
                    <a:pt x="2081290" y="114269"/>
                  </a:lnTo>
                  <a:lnTo>
                    <a:pt x="2055023" y="82154"/>
                  </a:lnTo>
                  <a:lnTo>
                    <a:pt x="2022410" y="54135"/>
                  </a:lnTo>
                  <a:lnTo>
                    <a:pt x="1982954" y="30406"/>
                  </a:lnTo>
                  <a:lnTo>
                    <a:pt x="1940397" y="13525"/>
                  </a:lnTo>
                  <a:lnTo>
                    <a:pt x="1895805" y="3415"/>
                  </a:lnTo>
                  <a:lnTo>
                    <a:pt x="1850244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78921" y="210151"/>
              <a:ext cx="2383155" cy="1495425"/>
            </a:xfrm>
            <a:custGeom>
              <a:avLst/>
              <a:gdLst/>
              <a:ahLst/>
              <a:cxnLst/>
              <a:rect l="l" t="t" r="r" b="b"/>
              <a:pathLst>
                <a:path w="2383154" h="1495425">
                  <a:moveTo>
                    <a:pt x="216216" y="492158"/>
                  </a:moveTo>
                  <a:lnTo>
                    <a:pt x="212779" y="448988"/>
                  </a:lnTo>
                  <a:lnTo>
                    <a:pt x="216060" y="406821"/>
                  </a:lnTo>
                  <a:lnTo>
                    <a:pt x="225678" y="366084"/>
                  </a:lnTo>
                  <a:lnTo>
                    <a:pt x="241254" y="327203"/>
                  </a:lnTo>
                  <a:lnTo>
                    <a:pt x="262409" y="290605"/>
                  </a:lnTo>
                  <a:lnTo>
                    <a:pt x="288765" y="256715"/>
                  </a:lnTo>
                  <a:lnTo>
                    <a:pt x="319941" y="225961"/>
                  </a:lnTo>
                  <a:lnTo>
                    <a:pt x="355559" y="198769"/>
                  </a:lnTo>
                  <a:lnTo>
                    <a:pt x="395238" y="175564"/>
                  </a:lnTo>
                  <a:lnTo>
                    <a:pt x="438601" y="156775"/>
                  </a:lnTo>
                  <a:lnTo>
                    <a:pt x="485268" y="142826"/>
                  </a:lnTo>
                  <a:lnTo>
                    <a:pt x="534859" y="134145"/>
                  </a:lnTo>
                  <a:lnTo>
                    <a:pt x="584387" y="131215"/>
                  </a:lnTo>
                  <a:lnTo>
                    <a:pt x="633628" y="133937"/>
                  </a:lnTo>
                  <a:lnTo>
                    <a:pt x="681931" y="142200"/>
                  </a:lnTo>
                  <a:lnTo>
                    <a:pt x="728643" y="155895"/>
                  </a:lnTo>
                  <a:lnTo>
                    <a:pt x="773111" y="174912"/>
                  </a:lnTo>
                  <a:lnTo>
                    <a:pt x="798852" y="140425"/>
                  </a:lnTo>
                  <a:lnTo>
                    <a:pt x="829886" y="110717"/>
                  </a:lnTo>
                  <a:lnTo>
                    <a:pt x="865395" y="86001"/>
                  </a:lnTo>
                  <a:lnTo>
                    <a:pt x="904559" y="66492"/>
                  </a:lnTo>
                  <a:lnTo>
                    <a:pt x="946561" y="52404"/>
                  </a:lnTo>
                  <a:lnTo>
                    <a:pt x="990583" y="43951"/>
                  </a:lnTo>
                  <a:lnTo>
                    <a:pt x="1035805" y="41347"/>
                  </a:lnTo>
                  <a:lnTo>
                    <a:pt x="1081410" y="44807"/>
                  </a:lnTo>
                  <a:lnTo>
                    <a:pt x="1126579" y="54543"/>
                  </a:lnTo>
                  <a:lnTo>
                    <a:pt x="1170494" y="70772"/>
                  </a:lnTo>
                  <a:lnTo>
                    <a:pt x="1206403" y="90028"/>
                  </a:lnTo>
                  <a:lnTo>
                    <a:pt x="1238693" y="113571"/>
                  </a:lnTo>
                  <a:lnTo>
                    <a:pt x="1264712" y="78355"/>
                  </a:lnTo>
                  <a:lnTo>
                    <a:pt x="1297421" y="49158"/>
                  </a:lnTo>
                  <a:lnTo>
                    <a:pt x="1335520" y="26354"/>
                  </a:lnTo>
                  <a:lnTo>
                    <a:pt x="1377710" y="10320"/>
                  </a:lnTo>
                  <a:lnTo>
                    <a:pt x="1422693" y="1429"/>
                  </a:lnTo>
                  <a:lnTo>
                    <a:pt x="1469168" y="56"/>
                  </a:lnTo>
                  <a:lnTo>
                    <a:pt x="1515837" y="6578"/>
                  </a:lnTo>
                  <a:lnTo>
                    <a:pt x="1561400" y="21369"/>
                  </a:lnTo>
                  <a:lnTo>
                    <a:pt x="1607311" y="46880"/>
                  </a:lnTo>
                  <a:lnTo>
                    <a:pt x="1645220" y="80678"/>
                  </a:lnTo>
                  <a:lnTo>
                    <a:pt x="1679633" y="51763"/>
                  </a:lnTo>
                  <a:lnTo>
                    <a:pt x="1718409" y="29161"/>
                  </a:lnTo>
                  <a:lnTo>
                    <a:pt x="1760480" y="12949"/>
                  </a:lnTo>
                  <a:lnTo>
                    <a:pt x="1804780" y="3203"/>
                  </a:lnTo>
                  <a:lnTo>
                    <a:pt x="1850244" y="0"/>
                  </a:lnTo>
                  <a:lnTo>
                    <a:pt x="1895805" y="3415"/>
                  </a:lnTo>
                  <a:lnTo>
                    <a:pt x="1940397" y="13525"/>
                  </a:lnTo>
                  <a:lnTo>
                    <a:pt x="1982954" y="30406"/>
                  </a:lnTo>
                  <a:lnTo>
                    <a:pt x="2022410" y="54135"/>
                  </a:lnTo>
                  <a:lnTo>
                    <a:pt x="2055023" y="82154"/>
                  </a:lnTo>
                  <a:lnTo>
                    <a:pt x="2081290" y="114269"/>
                  </a:lnTo>
                  <a:lnTo>
                    <a:pt x="2100723" y="149718"/>
                  </a:lnTo>
                  <a:lnTo>
                    <a:pt x="2112834" y="187739"/>
                  </a:lnTo>
                  <a:lnTo>
                    <a:pt x="2162554" y="203553"/>
                  </a:lnTo>
                  <a:lnTo>
                    <a:pt x="2206933" y="226031"/>
                  </a:lnTo>
                  <a:lnTo>
                    <a:pt x="2245389" y="254301"/>
                  </a:lnTo>
                  <a:lnTo>
                    <a:pt x="2277342" y="287491"/>
                  </a:lnTo>
                  <a:lnTo>
                    <a:pt x="2302210" y="324729"/>
                  </a:lnTo>
                  <a:lnTo>
                    <a:pt x="2319411" y="365143"/>
                  </a:lnTo>
                  <a:lnTo>
                    <a:pt x="2328366" y="407863"/>
                  </a:lnTo>
                  <a:lnTo>
                    <a:pt x="2328492" y="452016"/>
                  </a:lnTo>
                  <a:lnTo>
                    <a:pt x="2319209" y="496730"/>
                  </a:lnTo>
                  <a:lnTo>
                    <a:pt x="2316302" y="505159"/>
                  </a:lnTo>
                  <a:lnTo>
                    <a:pt x="2313097" y="513494"/>
                  </a:lnTo>
                  <a:lnTo>
                    <a:pt x="2309583" y="521733"/>
                  </a:lnTo>
                  <a:lnTo>
                    <a:pt x="2305747" y="529877"/>
                  </a:lnTo>
                  <a:lnTo>
                    <a:pt x="2333875" y="565977"/>
                  </a:lnTo>
                  <a:lnTo>
                    <a:pt x="2355576" y="604073"/>
                  </a:lnTo>
                  <a:lnTo>
                    <a:pt x="2370932" y="643631"/>
                  </a:lnTo>
                  <a:lnTo>
                    <a:pt x="2380023" y="684116"/>
                  </a:lnTo>
                  <a:lnTo>
                    <a:pt x="2382932" y="724994"/>
                  </a:lnTo>
                  <a:lnTo>
                    <a:pt x="2379740" y="765731"/>
                  </a:lnTo>
                  <a:lnTo>
                    <a:pt x="2370529" y="805794"/>
                  </a:lnTo>
                  <a:lnTo>
                    <a:pt x="2355381" y="844648"/>
                  </a:lnTo>
                  <a:lnTo>
                    <a:pt x="2334376" y="881760"/>
                  </a:lnTo>
                  <a:lnTo>
                    <a:pt x="2307596" y="916595"/>
                  </a:lnTo>
                  <a:lnTo>
                    <a:pt x="2275124" y="948618"/>
                  </a:lnTo>
                  <a:lnTo>
                    <a:pt x="2237040" y="977298"/>
                  </a:lnTo>
                  <a:lnTo>
                    <a:pt x="2197218" y="1000102"/>
                  </a:lnTo>
                  <a:lnTo>
                    <a:pt x="2154490" y="1018287"/>
                  </a:lnTo>
                  <a:lnTo>
                    <a:pt x="2109381" y="1031662"/>
                  </a:lnTo>
                  <a:lnTo>
                    <a:pt x="2062415" y="1040036"/>
                  </a:lnTo>
                  <a:lnTo>
                    <a:pt x="2057832" y="1084169"/>
                  </a:lnTo>
                  <a:lnTo>
                    <a:pt x="2045360" y="1125980"/>
                  </a:lnTo>
                  <a:lnTo>
                    <a:pt x="2025664" y="1164912"/>
                  </a:lnTo>
                  <a:lnTo>
                    <a:pt x="1999405" y="1200409"/>
                  </a:lnTo>
                  <a:lnTo>
                    <a:pt x="1967244" y="1231917"/>
                  </a:lnTo>
                  <a:lnTo>
                    <a:pt x="1929845" y="1258879"/>
                  </a:lnTo>
                  <a:lnTo>
                    <a:pt x="1887870" y="1280740"/>
                  </a:lnTo>
                  <a:lnTo>
                    <a:pt x="1841980" y="1296945"/>
                  </a:lnTo>
                  <a:lnTo>
                    <a:pt x="1792837" y="1306939"/>
                  </a:lnTo>
                  <a:lnTo>
                    <a:pt x="1741105" y="1310165"/>
                  </a:lnTo>
                  <a:lnTo>
                    <a:pt x="1697342" y="1307287"/>
                  </a:lnTo>
                  <a:lnTo>
                    <a:pt x="1654650" y="1299338"/>
                  </a:lnTo>
                  <a:lnTo>
                    <a:pt x="1613625" y="1286483"/>
                  </a:lnTo>
                  <a:lnTo>
                    <a:pt x="1574862" y="1268890"/>
                  </a:lnTo>
                  <a:lnTo>
                    <a:pt x="1556978" y="1309453"/>
                  </a:lnTo>
                  <a:lnTo>
                    <a:pt x="1533477" y="1346709"/>
                  </a:lnTo>
                  <a:lnTo>
                    <a:pt x="1504909" y="1380406"/>
                  </a:lnTo>
                  <a:lnTo>
                    <a:pt x="1471827" y="1410288"/>
                  </a:lnTo>
                  <a:lnTo>
                    <a:pt x="1434784" y="1436102"/>
                  </a:lnTo>
                  <a:lnTo>
                    <a:pt x="1394332" y="1457596"/>
                  </a:lnTo>
                  <a:lnTo>
                    <a:pt x="1351021" y="1474515"/>
                  </a:lnTo>
                  <a:lnTo>
                    <a:pt x="1305406" y="1486605"/>
                  </a:lnTo>
                  <a:lnTo>
                    <a:pt x="1258037" y="1493614"/>
                  </a:lnTo>
                  <a:lnTo>
                    <a:pt x="1209467" y="1495288"/>
                  </a:lnTo>
                  <a:lnTo>
                    <a:pt x="1160247" y="1491372"/>
                  </a:lnTo>
                  <a:lnTo>
                    <a:pt x="1110931" y="1481615"/>
                  </a:lnTo>
                  <a:lnTo>
                    <a:pt x="1062929" y="1466009"/>
                  </a:lnTo>
                  <a:lnTo>
                    <a:pt x="1018213" y="1445039"/>
                  </a:lnTo>
                  <a:lnTo>
                    <a:pt x="977356" y="1419070"/>
                  </a:lnTo>
                  <a:lnTo>
                    <a:pt x="940930" y="1388468"/>
                  </a:lnTo>
                  <a:lnTo>
                    <a:pt x="909509" y="1353599"/>
                  </a:lnTo>
                  <a:lnTo>
                    <a:pt x="865503" y="1373430"/>
                  </a:lnTo>
                  <a:lnTo>
                    <a:pt x="820099" y="1388465"/>
                  </a:lnTo>
                  <a:lnTo>
                    <a:pt x="773737" y="1398796"/>
                  </a:lnTo>
                  <a:lnTo>
                    <a:pt x="726853" y="1404519"/>
                  </a:lnTo>
                  <a:lnTo>
                    <a:pt x="679886" y="1405726"/>
                  </a:lnTo>
                  <a:lnTo>
                    <a:pt x="633273" y="1402511"/>
                  </a:lnTo>
                  <a:lnTo>
                    <a:pt x="587453" y="1394969"/>
                  </a:lnTo>
                  <a:lnTo>
                    <a:pt x="542863" y="1383193"/>
                  </a:lnTo>
                  <a:lnTo>
                    <a:pt x="499942" y="1367277"/>
                  </a:lnTo>
                  <a:lnTo>
                    <a:pt x="459127" y="1347315"/>
                  </a:lnTo>
                  <a:lnTo>
                    <a:pt x="420857" y="1323401"/>
                  </a:lnTo>
                  <a:lnTo>
                    <a:pt x="385569" y="1295629"/>
                  </a:lnTo>
                  <a:lnTo>
                    <a:pt x="353700" y="1264092"/>
                  </a:lnTo>
                  <a:lnTo>
                    <a:pt x="325690" y="1228885"/>
                  </a:lnTo>
                  <a:lnTo>
                    <a:pt x="324166" y="1226726"/>
                  </a:lnTo>
                  <a:lnTo>
                    <a:pt x="322642" y="1224567"/>
                  </a:lnTo>
                  <a:lnTo>
                    <a:pt x="321245" y="1222408"/>
                  </a:lnTo>
                  <a:lnTo>
                    <a:pt x="272572" y="1223052"/>
                  </a:lnTo>
                  <a:lnTo>
                    <a:pt x="226138" y="1215655"/>
                  </a:lnTo>
                  <a:lnTo>
                    <a:pt x="183014" y="1200938"/>
                  </a:lnTo>
                  <a:lnTo>
                    <a:pt x="144271" y="1179624"/>
                  </a:lnTo>
                  <a:lnTo>
                    <a:pt x="110981" y="1152435"/>
                  </a:lnTo>
                  <a:lnTo>
                    <a:pt x="84215" y="1120091"/>
                  </a:lnTo>
                  <a:lnTo>
                    <a:pt x="65046" y="1083316"/>
                  </a:lnTo>
                  <a:lnTo>
                    <a:pt x="54545" y="1042830"/>
                  </a:lnTo>
                  <a:lnTo>
                    <a:pt x="54140" y="998122"/>
                  </a:lnTo>
                  <a:lnTo>
                    <a:pt x="64927" y="954914"/>
                  </a:lnTo>
                  <a:lnTo>
                    <a:pt x="86335" y="914706"/>
                  </a:lnTo>
                  <a:lnTo>
                    <a:pt x="117791" y="879000"/>
                  </a:lnTo>
                  <a:lnTo>
                    <a:pt x="73634" y="850473"/>
                  </a:lnTo>
                  <a:lnTo>
                    <a:pt x="39261" y="815227"/>
                  </a:lnTo>
                  <a:lnTo>
                    <a:pt x="15188" y="774953"/>
                  </a:lnTo>
                  <a:lnTo>
                    <a:pt x="1929" y="731345"/>
                  </a:lnTo>
                  <a:lnTo>
                    <a:pt x="0" y="686095"/>
                  </a:lnTo>
                  <a:lnTo>
                    <a:pt x="9916" y="640896"/>
                  </a:lnTo>
                  <a:lnTo>
                    <a:pt x="32193" y="597441"/>
                  </a:lnTo>
                  <a:lnTo>
                    <a:pt x="66201" y="558809"/>
                  </a:lnTo>
                  <a:lnTo>
                    <a:pt x="109187" y="528416"/>
                  </a:lnTo>
                  <a:lnTo>
                    <a:pt x="159173" y="507358"/>
                  </a:lnTo>
                  <a:lnTo>
                    <a:pt x="214184" y="496730"/>
                  </a:lnTo>
                  <a:lnTo>
                    <a:pt x="216216" y="492158"/>
                  </a:lnTo>
                  <a:close/>
                </a:path>
                <a:path w="2383154" h="1495425">
                  <a:moveTo>
                    <a:pt x="259904" y="900717"/>
                  </a:moveTo>
                  <a:lnTo>
                    <a:pt x="223505" y="900786"/>
                  </a:lnTo>
                  <a:lnTo>
                    <a:pt x="187689" y="896129"/>
                  </a:lnTo>
                  <a:lnTo>
                    <a:pt x="153087" y="886876"/>
                  </a:lnTo>
                  <a:lnTo>
                    <a:pt x="120331" y="873158"/>
                  </a:lnTo>
                </a:path>
                <a:path w="2383154" h="1495425">
                  <a:moveTo>
                    <a:pt x="383094" y="1202596"/>
                  </a:moveTo>
                  <a:lnTo>
                    <a:pt x="368245" y="1207142"/>
                  </a:lnTo>
                  <a:lnTo>
                    <a:pt x="353074" y="1210866"/>
                  </a:lnTo>
                  <a:lnTo>
                    <a:pt x="337642" y="1213758"/>
                  </a:lnTo>
                  <a:lnTo>
                    <a:pt x="322007" y="1215804"/>
                  </a:lnTo>
                </a:path>
                <a:path w="2383154" h="1495425">
                  <a:moveTo>
                    <a:pt x="909382" y="1347630"/>
                  </a:moveTo>
                  <a:lnTo>
                    <a:pt x="898770" y="1333205"/>
                  </a:lnTo>
                  <a:lnTo>
                    <a:pt x="889062" y="1318340"/>
                  </a:lnTo>
                  <a:lnTo>
                    <a:pt x="880307" y="1303070"/>
                  </a:lnTo>
                  <a:lnTo>
                    <a:pt x="872552" y="1287432"/>
                  </a:lnTo>
                </a:path>
                <a:path w="2383154" h="1495425">
                  <a:moveTo>
                    <a:pt x="1589848" y="1197516"/>
                  </a:moveTo>
                  <a:lnTo>
                    <a:pt x="1587707" y="1214228"/>
                  </a:lnTo>
                  <a:lnTo>
                    <a:pt x="1584530" y="1230821"/>
                  </a:lnTo>
                  <a:lnTo>
                    <a:pt x="1580329" y="1247272"/>
                  </a:lnTo>
                  <a:lnTo>
                    <a:pt x="1575116" y="1263556"/>
                  </a:lnTo>
                </a:path>
                <a:path w="2383154" h="1495425">
                  <a:moveTo>
                    <a:pt x="1881948" y="789211"/>
                  </a:moveTo>
                  <a:lnTo>
                    <a:pt x="1926718" y="811857"/>
                  </a:lnTo>
                  <a:lnTo>
                    <a:pt x="1965971" y="839911"/>
                  </a:lnTo>
                  <a:lnTo>
                    <a:pt x="1999184" y="872653"/>
                  </a:lnTo>
                  <a:lnTo>
                    <a:pt x="2025832" y="909362"/>
                  </a:lnTo>
                  <a:lnTo>
                    <a:pt x="2045391" y="949319"/>
                  </a:lnTo>
                  <a:lnTo>
                    <a:pt x="2057337" y="991805"/>
                  </a:lnTo>
                  <a:lnTo>
                    <a:pt x="2061145" y="1036099"/>
                  </a:lnTo>
                </a:path>
                <a:path w="2383154" h="1495425">
                  <a:moveTo>
                    <a:pt x="2304604" y="526194"/>
                  </a:moveTo>
                  <a:lnTo>
                    <a:pt x="2289445" y="552179"/>
                  </a:lnTo>
                  <a:lnTo>
                    <a:pt x="2270965" y="576438"/>
                  </a:lnTo>
                  <a:lnTo>
                    <a:pt x="2249365" y="598721"/>
                  </a:lnTo>
                  <a:lnTo>
                    <a:pt x="2224848" y="618777"/>
                  </a:lnTo>
                </a:path>
                <a:path w="2383154" h="1495425">
                  <a:moveTo>
                    <a:pt x="2113088" y="182659"/>
                  </a:moveTo>
                  <a:lnTo>
                    <a:pt x="2115066" y="193485"/>
                  </a:lnTo>
                  <a:lnTo>
                    <a:pt x="2116438" y="204407"/>
                  </a:lnTo>
                  <a:lnTo>
                    <a:pt x="2117214" y="215377"/>
                  </a:lnTo>
                  <a:lnTo>
                    <a:pt x="2117406" y="226347"/>
                  </a:lnTo>
                </a:path>
                <a:path w="2383154" h="1495425">
                  <a:moveTo>
                    <a:pt x="1603691" y="131605"/>
                  </a:moveTo>
                  <a:lnTo>
                    <a:pt x="1612061" y="116732"/>
                  </a:lnTo>
                  <a:lnTo>
                    <a:pt x="1621693" y="102442"/>
                  </a:lnTo>
                  <a:lnTo>
                    <a:pt x="1632516" y="88796"/>
                  </a:lnTo>
                  <a:lnTo>
                    <a:pt x="1644458" y="75852"/>
                  </a:lnTo>
                </a:path>
                <a:path w="2383154" h="1495425">
                  <a:moveTo>
                    <a:pt x="1221421" y="158148"/>
                  </a:moveTo>
                  <a:lnTo>
                    <a:pt x="1225017" y="145769"/>
                  </a:lnTo>
                  <a:lnTo>
                    <a:pt x="1229517" y="133605"/>
                  </a:lnTo>
                  <a:lnTo>
                    <a:pt x="1234923" y="121679"/>
                  </a:lnTo>
                  <a:lnTo>
                    <a:pt x="1241233" y="110015"/>
                  </a:lnTo>
                </a:path>
                <a:path w="2383154" h="1495425">
                  <a:moveTo>
                    <a:pt x="772730" y="174531"/>
                  </a:moveTo>
                  <a:lnTo>
                    <a:pt x="791887" y="184760"/>
                  </a:lnTo>
                  <a:lnTo>
                    <a:pt x="810259" y="195978"/>
                  </a:lnTo>
                  <a:lnTo>
                    <a:pt x="827773" y="208124"/>
                  </a:lnTo>
                  <a:lnTo>
                    <a:pt x="844358" y="221140"/>
                  </a:lnTo>
                </a:path>
                <a:path w="2383154" h="1495425">
                  <a:moveTo>
                    <a:pt x="228789" y="541307"/>
                  </a:moveTo>
                  <a:lnTo>
                    <a:pt x="224789" y="529162"/>
                  </a:lnTo>
                  <a:lnTo>
                    <a:pt x="221360" y="516923"/>
                  </a:lnTo>
                  <a:lnTo>
                    <a:pt x="218502" y="504588"/>
                  </a:lnTo>
                  <a:lnTo>
                    <a:pt x="216216" y="492158"/>
                  </a:lnTo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454141" y="530809"/>
            <a:ext cx="14636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Context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Conditions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74850" y="5477662"/>
            <a:ext cx="11874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Cle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ran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04946" y="5571235"/>
            <a:ext cx="4362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94077" y="4969509"/>
            <a:ext cx="38144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48660" algn="l"/>
              </a:tabLst>
            </a:pPr>
            <a:r>
              <a:rPr sz="2000" dirty="0">
                <a:latin typeface="Arial"/>
                <a:cs typeface="Arial"/>
              </a:rPr>
              <a:t>Name	</a:t>
            </a:r>
            <a:r>
              <a:rPr sz="3000" spc="-165" baseline="1388" dirty="0">
                <a:latin typeface="Arial"/>
                <a:cs typeface="Arial"/>
              </a:rPr>
              <a:t>T</a:t>
            </a:r>
            <a:r>
              <a:rPr sz="3000" baseline="1388" dirty="0">
                <a:latin typeface="Arial"/>
                <a:cs typeface="Arial"/>
              </a:rPr>
              <a:t>ype</a:t>
            </a:r>
            <a:endParaRPr sz="3000" baseline="1388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04566" y="5026533"/>
            <a:ext cx="39979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34055" algn="l"/>
              </a:tabLst>
            </a:pPr>
            <a:r>
              <a:rPr sz="3000" baseline="1388" dirty="0">
                <a:latin typeface="Arial"/>
                <a:cs typeface="Arial"/>
              </a:rPr>
              <a:t>A</a:t>
            </a:r>
            <a:r>
              <a:rPr sz="3000" spc="-75" baseline="1388" dirty="0">
                <a:latin typeface="Arial"/>
                <a:cs typeface="Arial"/>
              </a:rPr>
              <a:t>f</a:t>
            </a:r>
            <a:r>
              <a:rPr sz="3000" baseline="1388" dirty="0">
                <a:latin typeface="Arial"/>
                <a:cs typeface="Arial"/>
              </a:rPr>
              <a:t>fi</a:t>
            </a:r>
            <a:r>
              <a:rPr sz="3000" spc="-15" baseline="1388" dirty="0">
                <a:latin typeface="Arial"/>
                <a:cs typeface="Arial"/>
              </a:rPr>
              <a:t>l</a:t>
            </a:r>
            <a:r>
              <a:rPr sz="3000" baseline="1388" dirty="0">
                <a:latin typeface="Arial"/>
                <a:cs typeface="Arial"/>
              </a:rPr>
              <a:t>iation	</a:t>
            </a:r>
            <a:r>
              <a:rPr sz="2000" dirty="0">
                <a:latin typeface="Arial"/>
                <a:cs typeface="Arial"/>
              </a:rPr>
              <a:t>Ow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80761" y="5426761"/>
            <a:ext cx="15265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62750" y="5593486"/>
            <a:ext cx="4362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16578" y="1098295"/>
            <a:ext cx="916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Policy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98775" y="1425320"/>
            <a:ext cx="916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Policy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66950" y="1069289"/>
            <a:ext cx="9169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Policy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64129" y="158877"/>
            <a:ext cx="161988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4450" algn="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AC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Policies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555"/>
              </a:spcBef>
            </a:pPr>
            <a:r>
              <a:rPr sz="2000" dirty="0">
                <a:latin typeface="Arial"/>
                <a:cs typeface="Arial"/>
              </a:rPr>
              <a:t>Meta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Policy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702105" y="2255329"/>
            <a:ext cx="1384300" cy="1749425"/>
            <a:chOff x="7702105" y="2255329"/>
            <a:chExt cx="1384300" cy="1749425"/>
          </a:xfrm>
        </p:grpSpPr>
        <p:sp>
          <p:nvSpPr>
            <p:cNvPr id="30" name="object 30"/>
            <p:cNvSpPr/>
            <p:nvPr/>
          </p:nvSpPr>
          <p:spPr>
            <a:xfrm>
              <a:off x="7772273" y="2331719"/>
              <a:ext cx="1314450" cy="1672589"/>
            </a:xfrm>
            <a:custGeom>
              <a:avLst/>
              <a:gdLst/>
              <a:ahLst/>
              <a:cxnLst/>
              <a:rect l="l" t="t" r="r" b="b"/>
              <a:pathLst>
                <a:path w="1314450" h="1672589">
                  <a:moveTo>
                    <a:pt x="1313942" y="0"/>
                  </a:moveTo>
                  <a:lnTo>
                    <a:pt x="1233170" y="0"/>
                  </a:lnTo>
                  <a:lnTo>
                    <a:pt x="1233170" y="4572"/>
                  </a:lnTo>
                  <a:lnTo>
                    <a:pt x="1233170" y="9144"/>
                  </a:lnTo>
                  <a:lnTo>
                    <a:pt x="1233170" y="1372362"/>
                  </a:lnTo>
                  <a:lnTo>
                    <a:pt x="1212088" y="1372362"/>
                  </a:lnTo>
                  <a:lnTo>
                    <a:pt x="1202944" y="1372362"/>
                  </a:lnTo>
                  <a:lnTo>
                    <a:pt x="1131316" y="1372362"/>
                  </a:lnTo>
                  <a:lnTo>
                    <a:pt x="1131316" y="219710"/>
                  </a:lnTo>
                  <a:lnTo>
                    <a:pt x="1131316" y="143510"/>
                  </a:lnTo>
                  <a:lnTo>
                    <a:pt x="1131316" y="114300"/>
                  </a:lnTo>
                  <a:lnTo>
                    <a:pt x="1131316" y="37846"/>
                  </a:lnTo>
                  <a:lnTo>
                    <a:pt x="223393" y="37846"/>
                  </a:lnTo>
                  <a:lnTo>
                    <a:pt x="218821" y="37846"/>
                  </a:lnTo>
                  <a:lnTo>
                    <a:pt x="214249" y="37846"/>
                  </a:lnTo>
                  <a:lnTo>
                    <a:pt x="214249" y="109474"/>
                  </a:lnTo>
                  <a:lnTo>
                    <a:pt x="104902" y="109474"/>
                  </a:lnTo>
                  <a:lnTo>
                    <a:pt x="104902" y="143129"/>
                  </a:lnTo>
                  <a:lnTo>
                    <a:pt x="109474" y="143129"/>
                  </a:lnTo>
                  <a:lnTo>
                    <a:pt x="109474" y="143510"/>
                  </a:lnTo>
                  <a:lnTo>
                    <a:pt x="1029462" y="143510"/>
                  </a:lnTo>
                  <a:lnTo>
                    <a:pt x="1029462" y="219710"/>
                  </a:lnTo>
                  <a:lnTo>
                    <a:pt x="1029462" y="1584960"/>
                  </a:lnTo>
                  <a:lnTo>
                    <a:pt x="200533" y="1584960"/>
                  </a:lnTo>
                  <a:lnTo>
                    <a:pt x="200533" y="1582343"/>
                  </a:lnTo>
                  <a:lnTo>
                    <a:pt x="200533" y="1380820"/>
                  </a:lnTo>
                  <a:lnTo>
                    <a:pt x="60579" y="1381391"/>
                  </a:lnTo>
                  <a:lnTo>
                    <a:pt x="15367" y="1316456"/>
                  </a:lnTo>
                  <a:lnTo>
                    <a:pt x="15367" y="1309878"/>
                  </a:lnTo>
                  <a:lnTo>
                    <a:pt x="200533" y="1309878"/>
                  </a:lnTo>
                  <a:lnTo>
                    <a:pt x="200533" y="1308862"/>
                  </a:lnTo>
                  <a:lnTo>
                    <a:pt x="15367" y="1309585"/>
                  </a:lnTo>
                  <a:lnTo>
                    <a:pt x="10795" y="1309598"/>
                  </a:lnTo>
                  <a:lnTo>
                    <a:pt x="6223" y="1309611"/>
                  </a:lnTo>
                  <a:lnTo>
                    <a:pt x="6223" y="1381620"/>
                  </a:lnTo>
                  <a:lnTo>
                    <a:pt x="0" y="1381633"/>
                  </a:lnTo>
                  <a:lnTo>
                    <a:pt x="281305" y="1672463"/>
                  </a:lnTo>
                  <a:lnTo>
                    <a:pt x="281305" y="1665732"/>
                  </a:lnTo>
                  <a:lnTo>
                    <a:pt x="1110234" y="1665732"/>
                  </a:lnTo>
                  <a:lnTo>
                    <a:pt x="1110234" y="1656588"/>
                  </a:lnTo>
                  <a:lnTo>
                    <a:pt x="1110234" y="1559560"/>
                  </a:lnTo>
                  <a:lnTo>
                    <a:pt x="1212088" y="1559560"/>
                  </a:lnTo>
                  <a:lnTo>
                    <a:pt x="1212088" y="1559433"/>
                  </a:lnTo>
                  <a:lnTo>
                    <a:pt x="1212088" y="1550670"/>
                  </a:lnTo>
                  <a:lnTo>
                    <a:pt x="1212088" y="1550289"/>
                  </a:lnTo>
                  <a:lnTo>
                    <a:pt x="1212088" y="1453134"/>
                  </a:lnTo>
                  <a:lnTo>
                    <a:pt x="1313942" y="1453134"/>
                  </a:lnTo>
                  <a:lnTo>
                    <a:pt x="131394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06868" y="2260091"/>
              <a:ext cx="1298575" cy="1656714"/>
            </a:xfrm>
            <a:custGeom>
              <a:avLst/>
              <a:gdLst/>
              <a:ahLst/>
              <a:cxnLst/>
              <a:rect l="l" t="t" r="r" b="b"/>
              <a:pathLst>
                <a:path w="1298575" h="1656714">
                  <a:moveTo>
                    <a:pt x="1298575" y="0"/>
                  </a:moveTo>
                  <a:lnTo>
                    <a:pt x="208026" y="0"/>
                  </a:lnTo>
                  <a:lnTo>
                    <a:pt x="208026" y="109474"/>
                  </a:lnTo>
                  <a:lnTo>
                    <a:pt x="98679" y="109474"/>
                  </a:lnTo>
                  <a:lnTo>
                    <a:pt x="98679" y="109728"/>
                  </a:lnTo>
                  <a:lnTo>
                    <a:pt x="98679" y="214757"/>
                  </a:lnTo>
                  <a:lnTo>
                    <a:pt x="0" y="214757"/>
                  </a:lnTo>
                  <a:lnTo>
                    <a:pt x="0" y="1381506"/>
                  </a:lnTo>
                  <a:lnTo>
                    <a:pt x="265938" y="1656588"/>
                  </a:lnTo>
                  <a:lnTo>
                    <a:pt x="1094867" y="1656588"/>
                  </a:lnTo>
                  <a:lnTo>
                    <a:pt x="1094867" y="1550289"/>
                  </a:lnTo>
                  <a:lnTo>
                    <a:pt x="1196721" y="1550289"/>
                  </a:lnTo>
                  <a:lnTo>
                    <a:pt x="1196721" y="1549908"/>
                  </a:lnTo>
                  <a:lnTo>
                    <a:pt x="1196721" y="1443990"/>
                  </a:lnTo>
                  <a:lnTo>
                    <a:pt x="1298575" y="1443990"/>
                  </a:lnTo>
                  <a:lnTo>
                    <a:pt x="1298575" y="0"/>
                  </a:lnTo>
                  <a:close/>
                </a:path>
              </a:pathLst>
            </a:custGeom>
            <a:solidFill>
              <a:srgbClr val="D7E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706868" y="2260092"/>
              <a:ext cx="1298575" cy="1656714"/>
            </a:xfrm>
            <a:custGeom>
              <a:avLst/>
              <a:gdLst/>
              <a:ahLst/>
              <a:cxnLst/>
              <a:rect l="l" t="t" r="r" b="b"/>
              <a:pathLst>
                <a:path w="1298575" h="1656714">
                  <a:moveTo>
                    <a:pt x="0" y="1381506"/>
                  </a:moveTo>
                  <a:lnTo>
                    <a:pt x="0" y="214757"/>
                  </a:lnTo>
                  <a:lnTo>
                    <a:pt x="98678" y="214757"/>
                  </a:lnTo>
                  <a:lnTo>
                    <a:pt x="98678" y="109474"/>
                  </a:lnTo>
                  <a:lnTo>
                    <a:pt x="208025" y="109474"/>
                  </a:lnTo>
                  <a:lnTo>
                    <a:pt x="208025" y="0"/>
                  </a:lnTo>
                  <a:lnTo>
                    <a:pt x="1298575" y="0"/>
                  </a:lnTo>
                  <a:lnTo>
                    <a:pt x="1298575" y="1443990"/>
                  </a:lnTo>
                  <a:lnTo>
                    <a:pt x="1196721" y="1443990"/>
                  </a:lnTo>
                  <a:lnTo>
                    <a:pt x="1196721" y="1550289"/>
                  </a:lnTo>
                  <a:lnTo>
                    <a:pt x="1094866" y="1550289"/>
                  </a:lnTo>
                  <a:lnTo>
                    <a:pt x="1094866" y="1656588"/>
                  </a:lnTo>
                  <a:lnTo>
                    <a:pt x="265937" y="1656588"/>
                  </a:lnTo>
                  <a:lnTo>
                    <a:pt x="0" y="1381506"/>
                  </a:lnTo>
                  <a:close/>
                </a:path>
                <a:path w="1298575" h="1656714">
                  <a:moveTo>
                    <a:pt x="209041" y="109474"/>
                  </a:moveTo>
                  <a:lnTo>
                    <a:pt x="1196721" y="109474"/>
                  </a:lnTo>
                  <a:lnTo>
                    <a:pt x="1196721" y="1550289"/>
                  </a:lnTo>
                  <a:lnTo>
                    <a:pt x="1094866" y="1550289"/>
                  </a:lnTo>
                  <a:lnTo>
                    <a:pt x="1094866" y="214757"/>
                  </a:lnTo>
                  <a:lnTo>
                    <a:pt x="98678" y="214757"/>
                  </a:lnTo>
                  <a:lnTo>
                    <a:pt x="98678" y="109474"/>
                  </a:lnTo>
                  <a:lnTo>
                    <a:pt x="209041" y="109474"/>
                  </a:lnTo>
                  <a:close/>
                </a:path>
                <a:path w="1298575" h="1656714">
                  <a:moveTo>
                    <a:pt x="0" y="1381506"/>
                  </a:moveTo>
                  <a:lnTo>
                    <a:pt x="265937" y="1380490"/>
                  </a:lnTo>
                  <a:lnTo>
                    <a:pt x="265937" y="1656588"/>
                  </a:lnTo>
                  <a:lnTo>
                    <a:pt x="0" y="138150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794497" y="2632709"/>
            <a:ext cx="907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Ob</a:t>
            </a:r>
            <a:r>
              <a:rPr sz="2400" dirty="0">
                <a:latin typeface="Arial"/>
                <a:cs typeface="Arial"/>
              </a:rPr>
              <a:t>ject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5361" y="4039057"/>
            <a:ext cx="10420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Subject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45002" y="1993773"/>
            <a:ext cx="3092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2a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65275" y="2938272"/>
            <a:ext cx="2087245" cy="289560"/>
          </a:xfrm>
          <a:custGeom>
            <a:avLst/>
            <a:gdLst/>
            <a:ahLst/>
            <a:cxnLst/>
            <a:rect l="l" t="t" r="r" b="b"/>
            <a:pathLst>
              <a:path w="2087245" h="289560">
                <a:moveTo>
                  <a:pt x="173736" y="115824"/>
                </a:moveTo>
                <a:lnTo>
                  <a:pt x="0" y="115824"/>
                </a:lnTo>
                <a:lnTo>
                  <a:pt x="0" y="173736"/>
                </a:lnTo>
                <a:lnTo>
                  <a:pt x="173736" y="173736"/>
                </a:lnTo>
                <a:lnTo>
                  <a:pt x="173736" y="115824"/>
                </a:lnTo>
                <a:close/>
              </a:path>
              <a:path w="2087245" h="289560">
                <a:moveTo>
                  <a:pt x="405384" y="115824"/>
                </a:moveTo>
                <a:lnTo>
                  <a:pt x="231648" y="115824"/>
                </a:lnTo>
                <a:lnTo>
                  <a:pt x="231648" y="173736"/>
                </a:lnTo>
                <a:lnTo>
                  <a:pt x="405384" y="173736"/>
                </a:lnTo>
                <a:lnTo>
                  <a:pt x="405384" y="115824"/>
                </a:lnTo>
                <a:close/>
              </a:path>
              <a:path w="2087245" h="289560">
                <a:moveTo>
                  <a:pt x="637032" y="115824"/>
                </a:moveTo>
                <a:lnTo>
                  <a:pt x="463296" y="115824"/>
                </a:lnTo>
                <a:lnTo>
                  <a:pt x="463296" y="173736"/>
                </a:lnTo>
                <a:lnTo>
                  <a:pt x="637032" y="173736"/>
                </a:lnTo>
                <a:lnTo>
                  <a:pt x="637032" y="115824"/>
                </a:lnTo>
                <a:close/>
              </a:path>
              <a:path w="2087245" h="289560">
                <a:moveTo>
                  <a:pt x="868680" y="115824"/>
                </a:moveTo>
                <a:lnTo>
                  <a:pt x="694944" y="115824"/>
                </a:lnTo>
                <a:lnTo>
                  <a:pt x="694944" y="173736"/>
                </a:lnTo>
                <a:lnTo>
                  <a:pt x="868680" y="173736"/>
                </a:lnTo>
                <a:lnTo>
                  <a:pt x="868680" y="115824"/>
                </a:lnTo>
                <a:close/>
              </a:path>
              <a:path w="2087245" h="289560">
                <a:moveTo>
                  <a:pt x="1100328" y="115824"/>
                </a:moveTo>
                <a:lnTo>
                  <a:pt x="926592" y="115824"/>
                </a:lnTo>
                <a:lnTo>
                  <a:pt x="926592" y="173736"/>
                </a:lnTo>
                <a:lnTo>
                  <a:pt x="1100328" y="173736"/>
                </a:lnTo>
                <a:lnTo>
                  <a:pt x="1100328" y="115824"/>
                </a:lnTo>
                <a:close/>
              </a:path>
              <a:path w="2087245" h="289560">
                <a:moveTo>
                  <a:pt x="1331976" y="115824"/>
                </a:moveTo>
                <a:lnTo>
                  <a:pt x="1158240" y="115824"/>
                </a:lnTo>
                <a:lnTo>
                  <a:pt x="1158240" y="173736"/>
                </a:lnTo>
                <a:lnTo>
                  <a:pt x="1331976" y="173736"/>
                </a:lnTo>
                <a:lnTo>
                  <a:pt x="1331976" y="115824"/>
                </a:lnTo>
                <a:close/>
              </a:path>
              <a:path w="2087245" h="289560">
                <a:moveTo>
                  <a:pt x="1563624" y="115824"/>
                </a:moveTo>
                <a:lnTo>
                  <a:pt x="1389888" y="115824"/>
                </a:lnTo>
                <a:lnTo>
                  <a:pt x="1389888" y="173736"/>
                </a:lnTo>
                <a:lnTo>
                  <a:pt x="1563624" y="173736"/>
                </a:lnTo>
                <a:lnTo>
                  <a:pt x="1563624" y="115824"/>
                </a:lnTo>
                <a:close/>
              </a:path>
              <a:path w="2087245" h="289560">
                <a:moveTo>
                  <a:pt x="1795272" y="115824"/>
                </a:moveTo>
                <a:lnTo>
                  <a:pt x="1621536" y="115824"/>
                </a:lnTo>
                <a:lnTo>
                  <a:pt x="1621536" y="173736"/>
                </a:lnTo>
                <a:lnTo>
                  <a:pt x="1795272" y="173736"/>
                </a:lnTo>
                <a:lnTo>
                  <a:pt x="1795272" y="115824"/>
                </a:lnTo>
                <a:close/>
              </a:path>
              <a:path w="2087245" h="289560">
                <a:moveTo>
                  <a:pt x="1913509" y="0"/>
                </a:moveTo>
                <a:lnTo>
                  <a:pt x="1913509" y="289560"/>
                </a:lnTo>
                <a:lnTo>
                  <a:pt x="2052497" y="173736"/>
                </a:lnTo>
                <a:lnTo>
                  <a:pt x="1942465" y="173736"/>
                </a:lnTo>
                <a:lnTo>
                  <a:pt x="1942465" y="115824"/>
                </a:lnTo>
                <a:lnTo>
                  <a:pt x="2052497" y="115824"/>
                </a:lnTo>
                <a:lnTo>
                  <a:pt x="1913509" y="0"/>
                </a:lnTo>
                <a:close/>
              </a:path>
              <a:path w="2087245" h="289560">
                <a:moveTo>
                  <a:pt x="1913509" y="115824"/>
                </a:moveTo>
                <a:lnTo>
                  <a:pt x="1853184" y="115824"/>
                </a:lnTo>
                <a:lnTo>
                  <a:pt x="1853184" y="173736"/>
                </a:lnTo>
                <a:lnTo>
                  <a:pt x="1913509" y="173736"/>
                </a:lnTo>
                <a:lnTo>
                  <a:pt x="1913509" y="115824"/>
                </a:lnTo>
                <a:close/>
              </a:path>
              <a:path w="2087245" h="289560">
                <a:moveTo>
                  <a:pt x="2052497" y="115824"/>
                </a:moveTo>
                <a:lnTo>
                  <a:pt x="1942465" y="115824"/>
                </a:lnTo>
                <a:lnTo>
                  <a:pt x="1942465" y="173736"/>
                </a:lnTo>
                <a:lnTo>
                  <a:pt x="2052497" y="173736"/>
                </a:lnTo>
                <a:lnTo>
                  <a:pt x="2087245" y="144779"/>
                </a:lnTo>
                <a:lnTo>
                  <a:pt x="2052497" y="1158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15669" y="2406141"/>
            <a:ext cx="1158875" cy="1036319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156845">
              <a:lnSpc>
                <a:spcPct val="76300"/>
              </a:lnSpc>
              <a:spcBef>
                <a:spcPts val="780"/>
              </a:spcBef>
            </a:pPr>
            <a:r>
              <a:rPr sz="2400" spc="-5" dirty="0">
                <a:latin typeface="Arial"/>
                <a:cs typeface="Arial"/>
              </a:rPr>
              <a:t>Acc</a:t>
            </a:r>
            <a:r>
              <a:rPr sz="2400" spc="-15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ss  Action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qu</a:t>
            </a:r>
            <a:r>
              <a:rPr sz="2400" spc="-1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340673" y="2846641"/>
            <a:ext cx="441325" cy="442595"/>
            <a:chOff x="2340673" y="2846641"/>
            <a:chExt cx="441325" cy="442595"/>
          </a:xfrm>
        </p:grpSpPr>
        <p:sp>
          <p:nvSpPr>
            <p:cNvPr id="39" name="object 39"/>
            <p:cNvSpPr/>
            <p:nvPr/>
          </p:nvSpPr>
          <p:spPr>
            <a:xfrm>
              <a:off x="2345435" y="2851404"/>
              <a:ext cx="431800" cy="433070"/>
            </a:xfrm>
            <a:custGeom>
              <a:avLst/>
              <a:gdLst/>
              <a:ahLst/>
              <a:cxnLst/>
              <a:rect l="l" t="t" r="r" b="b"/>
              <a:pathLst>
                <a:path w="431800" h="433070">
                  <a:moveTo>
                    <a:pt x="215645" y="0"/>
                  </a:moveTo>
                  <a:lnTo>
                    <a:pt x="166191" y="5716"/>
                  </a:lnTo>
                  <a:lnTo>
                    <a:pt x="120798" y="21998"/>
                  </a:lnTo>
                  <a:lnTo>
                    <a:pt x="80758" y="47546"/>
                  </a:lnTo>
                  <a:lnTo>
                    <a:pt x="47366" y="81060"/>
                  </a:lnTo>
                  <a:lnTo>
                    <a:pt x="21913" y="121242"/>
                  </a:lnTo>
                  <a:lnTo>
                    <a:pt x="5693" y="166791"/>
                  </a:lnTo>
                  <a:lnTo>
                    <a:pt x="0" y="216408"/>
                  </a:lnTo>
                  <a:lnTo>
                    <a:pt x="5693" y="266024"/>
                  </a:lnTo>
                  <a:lnTo>
                    <a:pt x="21913" y="311573"/>
                  </a:lnTo>
                  <a:lnTo>
                    <a:pt x="47366" y="351755"/>
                  </a:lnTo>
                  <a:lnTo>
                    <a:pt x="80758" y="385269"/>
                  </a:lnTo>
                  <a:lnTo>
                    <a:pt x="120798" y="410817"/>
                  </a:lnTo>
                  <a:lnTo>
                    <a:pt x="166191" y="427099"/>
                  </a:lnTo>
                  <a:lnTo>
                    <a:pt x="215645" y="432816"/>
                  </a:lnTo>
                  <a:lnTo>
                    <a:pt x="265100" y="427099"/>
                  </a:lnTo>
                  <a:lnTo>
                    <a:pt x="310493" y="410817"/>
                  </a:lnTo>
                  <a:lnTo>
                    <a:pt x="350533" y="385269"/>
                  </a:lnTo>
                  <a:lnTo>
                    <a:pt x="383925" y="351755"/>
                  </a:lnTo>
                  <a:lnTo>
                    <a:pt x="409378" y="311573"/>
                  </a:lnTo>
                  <a:lnTo>
                    <a:pt x="425598" y="266024"/>
                  </a:lnTo>
                  <a:lnTo>
                    <a:pt x="431291" y="216408"/>
                  </a:lnTo>
                  <a:lnTo>
                    <a:pt x="425598" y="166791"/>
                  </a:lnTo>
                  <a:lnTo>
                    <a:pt x="409378" y="121242"/>
                  </a:lnTo>
                  <a:lnTo>
                    <a:pt x="383925" y="81060"/>
                  </a:lnTo>
                  <a:lnTo>
                    <a:pt x="350533" y="47546"/>
                  </a:lnTo>
                  <a:lnTo>
                    <a:pt x="310493" y="21998"/>
                  </a:lnTo>
                  <a:lnTo>
                    <a:pt x="265100" y="5716"/>
                  </a:lnTo>
                  <a:lnTo>
                    <a:pt x="2156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45435" y="2851404"/>
              <a:ext cx="431800" cy="433070"/>
            </a:xfrm>
            <a:custGeom>
              <a:avLst/>
              <a:gdLst/>
              <a:ahLst/>
              <a:cxnLst/>
              <a:rect l="l" t="t" r="r" b="b"/>
              <a:pathLst>
                <a:path w="431800" h="433070">
                  <a:moveTo>
                    <a:pt x="0" y="216408"/>
                  </a:moveTo>
                  <a:lnTo>
                    <a:pt x="5693" y="166791"/>
                  </a:lnTo>
                  <a:lnTo>
                    <a:pt x="21913" y="121242"/>
                  </a:lnTo>
                  <a:lnTo>
                    <a:pt x="47366" y="81060"/>
                  </a:lnTo>
                  <a:lnTo>
                    <a:pt x="80758" y="47546"/>
                  </a:lnTo>
                  <a:lnTo>
                    <a:pt x="120798" y="21998"/>
                  </a:lnTo>
                  <a:lnTo>
                    <a:pt x="166191" y="5716"/>
                  </a:lnTo>
                  <a:lnTo>
                    <a:pt x="215645" y="0"/>
                  </a:lnTo>
                  <a:lnTo>
                    <a:pt x="265100" y="5716"/>
                  </a:lnTo>
                  <a:lnTo>
                    <a:pt x="310493" y="21998"/>
                  </a:lnTo>
                  <a:lnTo>
                    <a:pt x="350533" y="47546"/>
                  </a:lnTo>
                  <a:lnTo>
                    <a:pt x="383925" y="81060"/>
                  </a:lnTo>
                  <a:lnTo>
                    <a:pt x="409378" y="121242"/>
                  </a:lnTo>
                  <a:lnTo>
                    <a:pt x="425598" y="166791"/>
                  </a:lnTo>
                  <a:lnTo>
                    <a:pt x="431291" y="216408"/>
                  </a:lnTo>
                  <a:lnTo>
                    <a:pt x="425598" y="266024"/>
                  </a:lnTo>
                  <a:lnTo>
                    <a:pt x="409378" y="311573"/>
                  </a:lnTo>
                  <a:lnTo>
                    <a:pt x="383925" y="351755"/>
                  </a:lnTo>
                  <a:lnTo>
                    <a:pt x="350533" y="385269"/>
                  </a:lnTo>
                  <a:lnTo>
                    <a:pt x="310493" y="410817"/>
                  </a:lnTo>
                  <a:lnTo>
                    <a:pt x="265100" y="427099"/>
                  </a:lnTo>
                  <a:lnTo>
                    <a:pt x="215645" y="432816"/>
                  </a:lnTo>
                  <a:lnTo>
                    <a:pt x="166191" y="427099"/>
                  </a:lnTo>
                  <a:lnTo>
                    <a:pt x="120798" y="410817"/>
                  </a:lnTo>
                  <a:lnTo>
                    <a:pt x="80758" y="385269"/>
                  </a:lnTo>
                  <a:lnTo>
                    <a:pt x="47366" y="351755"/>
                  </a:lnTo>
                  <a:lnTo>
                    <a:pt x="21913" y="311573"/>
                  </a:lnTo>
                  <a:lnTo>
                    <a:pt x="5693" y="266024"/>
                  </a:lnTo>
                  <a:lnTo>
                    <a:pt x="0" y="216408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476626" y="2890266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985516" y="3666744"/>
            <a:ext cx="3131185" cy="740410"/>
            <a:chOff x="2985516" y="3666744"/>
            <a:chExt cx="3131185" cy="740410"/>
          </a:xfrm>
        </p:grpSpPr>
        <p:sp>
          <p:nvSpPr>
            <p:cNvPr id="43" name="object 43"/>
            <p:cNvSpPr/>
            <p:nvPr/>
          </p:nvSpPr>
          <p:spPr>
            <a:xfrm>
              <a:off x="2985516" y="3685032"/>
              <a:ext cx="838200" cy="721995"/>
            </a:xfrm>
            <a:custGeom>
              <a:avLst/>
              <a:gdLst/>
              <a:ahLst/>
              <a:cxnLst/>
              <a:rect l="l" t="t" r="r" b="b"/>
              <a:pathLst>
                <a:path w="838200" h="721995">
                  <a:moveTo>
                    <a:pt x="52323" y="540639"/>
                  </a:moveTo>
                  <a:lnTo>
                    <a:pt x="33273" y="576834"/>
                  </a:lnTo>
                  <a:lnTo>
                    <a:pt x="13461" y="629539"/>
                  </a:lnTo>
                  <a:lnTo>
                    <a:pt x="2285" y="684276"/>
                  </a:lnTo>
                  <a:lnTo>
                    <a:pt x="0" y="719963"/>
                  </a:lnTo>
                  <a:lnTo>
                    <a:pt x="57911" y="721614"/>
                  </a:lnTo>
                  <a:lnTo>
                    <a:pt x="58419" y="704723"/>
                  </a:lnTo>
                  <a:lnTo>
                    <a:pt x="59816" y="689864"/>
                  </a:lnTo>
                  <a:lnTo>
                    <a:pt x="69468" y="644398"/>
                  </a:lnTo>
                  <a:lnTo>
                    <a:pt x="86359" y="600075"/>
                  </a:lnTo>
                  <a:lnTo>
                    <a:pt x="101600" y="571119"/>
                  </a:lnTo>
                  <a:lnTo>
                    <a:pt x="52323" y="540639"/>
                  </a:lnTo>
                  <a:close/>
                </a:path>
                <a:path w="838200" h="721995">
                  <a:moveTo>
                    <a:pt x="229742" y="372364"/>
                  </a:moveTo>
                  <a:lnTo>
                    <a:pt x="194182" y="393065"/>
                  </a:lnTo>
                  <a:lnTo>
                    <a:pt x="148462" y="427101"/>
                  </a:lnTo>
                  <a:lnTo>
                    <a:pt x="120395" y="453009"/>
                  </a:lnTo>
                  <a:lnTo>
                    <a:pt x="87502" y="490093"/>
                  </a:lnTo>
                  <a:lnTo>
                    <a:pt x="132333" y="526542"/>
                  </a:lnTo>
                  <a:lnTo>
                    <a:pt x="139572" y="517652"/>
                  </a:lnTo>
                  <a:lnTo>
                    <a:pt x="150748" y="505079"/>
                  </a:lnTo>
                  <a:lnTo>
                    <a:pt x="186816" y="470535"/>
                  </a:lnTo>
                  <a:lnTo>
                    <a:pt x="226567" y="440944"/>
                  </a:lnTo>
                  <a:lnTo>
                    <a:pt x="255650" y="424180"/>
                  </a:lnTo>
                  <a:lnTo>
                    <a:pt x="229742" y="372364"/>
                  </a:lnTo>
                  <a:close/>
                </a:path>
                <a:path w="838200" h="721995">
                  <a:moveTo>
                    <a:pt x="459612" y="321310"/>
                  </a:moveTo>
                  <a:lnTo>
                    <a:pt x="419481" y="329565"/>
                  </a:lnTo>
                  <a:lnTo>
                    <a:pt x="368934" y="332105"/>
                  </a:lnTo>
                  <a:lnTo>
                    <a:pt x="350519" y="333883"/>
                  </a:lnTo>
                  <a:lnTo>
                    <a:pt x="332105" y="336677"/>
                  </a:lnTo>
                  <a:lnTo>
                    <a:pt x="314070" y="340487"/>
                  </a:lnTo>
                  <a:lnTo>
                    <a:pt x="295909" y="345440"/>
                  </a:lnTo>
                  <a:lnTo>
                    <a:pt x="287019" y="348234"/>
                  </a:lnTo>
                  <a:lnTo>
                    <a:pt x="305054" y="403352"/>
                  </a:lnTo>
                  <a:lnTo>
                    <a:pt x="313944" y="400431"/>
                  </a:lnTo>
                  <a:lnTo>
                    <a:pt x="328930" y="396494"/>
                  </a:lnTo>
                  <a:lnTo>
                    <a:pt x="344169" y="393319"/>
                  </a:lnTo>
                  <a:lnTo>
                    <a:pt x="359029" y="391160"/>
                  </a:lnTo>
                  <a:lnTo>
                    <a:pt x="374395" y="389763"/>
                  </a:lnTo>
                  <a:lnTo>
                    <a:pt x="406145" y="388874"/>
                  </a:lnTo>
                  <a:lnTo>
                    <a:pt x="425069" y="387096"/>
                  </a:lnTo>
                  <a:lnTo>
                    <a:pt x="443230" y="384556"/>
                  </a:lnTo>
                  <a:lnTo>
                    <a:pt x="461518" y="380619"/>
                  </a:lnTo>
                  <a:lnTo>
                    <a:pt x="474471" y="377317"/>
                  </a:lnTo>
                  <a:lnTo>
                    <a:pt x="459612" y="321310"/>
                  </a:lnTo>
                  <a:close/>
                </a:path>
                <a:path w="838200" h="721995">
                  <a:moveTo>
                    <a:pt x="636143" y="204724"/>
                  </a:moveTo>
                  <a:lnTo>
                    <a:pt x="603757" y="238506"/>
                  </a:lnTo>
                  <a:lnTo>
                    <a:pt x="565149" y="270002"/>
                  </a:lnTo>
                  <a:lnTo>
                    <a:pt x="523367" y="295783"/>
                  </a:lnTo>
                  <a:lnTo>
                    <a:pt x="508381" y="303149"/>
                  </a:lnTo>
                  <a:lnTo>
                    <a:pt x="534161" y="355092"/>
                  </a:lnTo>
                  <a:lnTo>
                    <a:pt x="581786" y="328549"/>
                  </a:lnTo>
                  <a:lnTo>
                    <a:pt x="612901" y="306451"/>
                  </a:lnTo>
                  <a:lnTo>
                    <a:pt x="655828" y="268478"/>
                  </a:lnTo>
                  <a:lnTo>
                    <a:pt x="679576" y="242951"/>
                  </a:lnTo>
                  <a:lnTo>
                    <a:pt x="636143" y="204724"/>
                  </a:lnTo>
                  <a:close/>
                </a:path>
                <a:path w="838200" h="721995">
                  <a:moveTo>
                    <a:pt x="803584" y="128397"/>
                  </a:moveTo>
                  <a:lnTo>
                    <a:pt x="680211" y="128397"/>
                  </a:lnTo>
                  <a:lnTo>
                    <a:pt x="734186" y="149352"/>
                  </a:lnTo>
                  <a:lnTo>
                    <a:pt x="724526" y="174157"/>
                  </a:lnTo>
                  <a:lnTo>
                    <a:pt x="837819" y="207518"/>
                  </a:lnTo>
                  <a:lnTo>
                    <a:pt x="803584" y="128397"/>
                  </a:lnTo>
                  <a:close/>
                </a:path>
                <a:path w="838200" h="721995">
                  <a:moveTo>
                    <a:pt x="668749" y="157732"/>
                  </a:moveTo>
                  <a:lnTo>
                    <a:pt x="665225" y="166751"/>
                  </a:lnTo>
                  <a:lnTo>
                    <a:pt x="719200" y="187833"/>
                  </a:lnTo>
                  <a:lnTo>
                    <a:pt x="724526" y="174157"/>
                  </a:lnTo>
                  <a:lnTo>
                    <a:pt x="668749" y="157732"/>
                  </a:lnTo>
                  <a:close/>
                </a:path>
                <a:path w="838200" h="721995">
                  <a:moveTo>
                    <a:pt x="680211" y="128397"/>
                  </a:moveTo>
                  <a:lnTo>
                    <a:pt x="668749" y="157732"/>
                  </a:lnTo>
                  <a:lnTo>
                    <a:pt x="724526" y="174157"/>
                  </a:lnTo>
                  <a:lnTo>
                    <a:pt x="734186" y="149352"/>
                  </a:lnTo>
                  <a:lnTo>
                    <a:pt x="680211" y="128397"/>
                  </a:lnTo>
                  <a:close/>
                </a:path>
                <a:path w="838200" h="721995">
                  <a:moveTo>
                    <a:pt x="748030" y="0"/>
                  </a:moveTo>
                  <a:lnTo>
                    <a:pt x="560069" y="125730"/>
                  </a:lnTo>
                  <a:lnTo>
                    <a:pt x="668749" y="157732"/>
                  </a:lnTo>
                  <a:lnTo>
                    <a:pt x="680211" y="128397"/>
                  </a:lnTo>
                  <a:lnTo>
                    <a:pt x="803584" y="128397"/>
                  </a:lnTo>
                  <a:lnTo>
                    <a:pt x="7480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108960" y="3842004"/>
              <a:ext cx="431800" cy="433070"/>
            </a:xfrm>
            <a:custGeom>
              <a:avLst/>
              <a:gdLst/>
              <a:ahLst/>
              <a:cxnLst/>
              <a:rect l="l" t="t" r="r" b="b"/>
              <a:pathLst>
                <a:path w="431800" h="433070">
                  <a:moveTo>
                    <a:pt x="215645" y="0"/>
                  </a:moveTo>
                  <a:lnTo>
                    <a:pt x="166191" y="5716"/>
                  </a:lnTo>
                  <a:lnTo>
                    <a:pt x="120798" y="21998"/>
                  </a:lnTo>
                  <a:lnTo>
                    <a:pt x="80758" y="47546"/>
                  </a:lnTo>
                  <a:lnTo>
                    <a:pt x="47366" y="81060"/>
                  </a:lnTo>
                  <a:lnTo>
                    <a:pt x="21913" y="121242"/>
                  </a:lnTo>
                  <a:lnTo>
                    <a:pt x="5693" y="166791"/>
                  </a:lnTo>
                  <a:lnTo>
                    <a:pt x="0" y="216408"/>
                  </a:lnTo>
                  <a:lnTo>
                    <a:pt x="5693" y="266024"/>
                  </a:lnTo>
                  <a:lnTo>
                    <a:pt x="21913" y="311573"/>
                  </a:lnTo>
                  <a:lnTo>
                    <a:pt x="47366" y="351755"/>
                  </a:lnTo>
                  <a:lnTo>
                    <a:pt x="80758" y="385269"/>
                  </a:lnTo>
                  <a:lnTo>
                    <a:pt x="120798" y="410817"/>
                  </a:lnTo>
                  <a:lnTo>
                    <a:pt x="166191" y="427099"/>
                  </a:lnTo>
                  <a:lnTo>
                    <a:pt x="215645" y="432816"/>
                  </a:lnTo>
                  <a:lnTo>
                    <a:pt x="265100" y="427099"/>
                  </a:lnTo>
                  <a:lnTo>
                    <a:pt x="310493" y="410817"/>
                  </a:lnTo>
                  <a:lnTo>
                    <a:pt x="350533" y="385269"/>
                  </a:lnTo>
                  <a:lnTo>
                    <a:pt x="383925" y="351755"/>
                  </a:lnTo>
                  <a:lnTo>
                    <a:pt x="409378" y="311573"/>
                  </a:lnTo>
                  <a:lnTo>
                    <a:pt x="425598" y="266024"/>
                  </a:lnTo>
                  <a:lnTo>
                    <a:pt x="431291" y="216408"/>
                  </a:lnTo>
                  <a:lnTo>
                    <a:pt x="425598" y="166791"/>
                  </a:lnTo>
                  <a:lnTo>
                    <a:pt x="409378" y="121242"/>
                  </a:lnTo>
                  <a:lnTo>
                    <a:pt x="383925" y="81060"/>
                  </a:lnTo>
                  <a:lnTo>
                    <a:pt x="350533" y="47546"/>
                  </a:lnTo>
                  <a:lnTo>
                    <a:pt x="310493" y="21998"/>
                  </a:lnTo>
                  <a:lnTo>
                    <a:pt x="265100" y="5716"/>
                  </a:lnTo>
                  <a:lnTo>
                    <a:pt x="2156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108960" y="3842004"/>
              <a:ext cx="431800" cy="433070"/>
            </a:xfrm>
            <a:custGeom>
              <a:avLst/>
              <a:gdLst/>
              <a:ahLst/>
              <a:cxnLst/>
              <a:rect l="l" t="t" r="r" b="b"/>
              <a:pathLst>
                <a:path w="431800" h="433070">
                  <a:moveTo>
                    <a:pt x="0" y="216408"/>
                  </a:moveTo>
                  <a:lnTo>
                    <a:pt x="5693" y="166791"/>
                  </a:lnTo>
                  <a:lnTo>
                    <a:pt x="21913" y="121242"/>
                  </a:lnTo>
                  <a:lnTo>
                    <a:pt x="47366" y="81060"/>
                  </a:lnTo>
                  <a:lnTo>
                    <a:pt x="80758" y="47546"/>
                  </a:lnTo>
                  <a:lnTo>
                    <a:pt x="120798" y="21998"/>
                  </a:lnTo>
                  <a:lnTo>
                    <a:pt x="166191" y="5716"/>
                  </a:lnTo>
                  <a:lnTo>
                    <a:pt x="215645" y="0"/>
                  </a:lnTo>
                  <a:lnTo>
                    <a:pt x="265100" y="5716"/>
                  </a:lnTo>
                  <a:lnTo>
                    <a:pt x="310493" y="21998"/>
                  </a:lnTo>
                  <a:lnTo>
                    <a:pt x="350533" y="47546"/>
                  </a:lnTo>
                  <a:lnTo>
                    <a:pt x="383925" y="81060"/>
                  </a:lnTo>
                  <a:lnTo>
                    <a:pt x="409378" y="121242"/>
                  </a:lnTo>
                  <a:lnTo>
                    <a:pt x="425598" y="166791"/>
                  </a:lnTo>
                  <a:lnTo>
                    <a:pt x="431291" y="216408"/>
                  </a:lnTo>
                  <a:lnTo>
                    <a:pt x="425598" y="266024"/>
                  </a:lnTo>
                  <a:lnTo>
                    <a:pt x="409378" y="311573"/>
                  </a:lnTo>
                  <a:lnTo>
                    <a:pt x="383925" y="351755"/>
                  </a:lnTo>
                  <a:lnTo>
                    <a:pt x="350533" y="385269"/>
                  </a:lnTo>
                  <a:lnTo>
                    <a:pt x="310493" y="410817"/>
                  </a:lnTo>
                  <a:lnTo>
                    <a:pt x="265100" y="427099"/>
                  </a:lnTo>
                  <a:lnTo>
                    <a:pt x="215645" y="432816"/>
                  </a:lnTo>
                  <a:lnTo>
                    <a:pt x="166191" y="427099"/>
                  </a:lnTo>
                  <a:lnTo>
                    <a:pt x="120798" y="410817"/>
                  </a:lnTo>
                  <a:lnTo>
                    <a:pt x="80758" y="385269"/>
                  </a:lnTo>
                  <a:lnTo>
                    <a:pt x="47366" y="351755"/>
                  </a:lnTo>
                  <a:lnTo>
                    <a:pt x="21913" y="311573"/>
                  </a:lnTo>
                  <a:lnTo>
                    <a:pt x="5693" y="266024"/>
                  </a:lnTo>
                  <a:lnTo>
                    <a:pt x="0" y="216408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78095" y="3666744"/>
              <a:ext cx="1038860" cy="720725"/>
            </a:xfrm>
            <a:custGeom>
              <a:avLst/>
              <a:gdLst/>
              <a:ahLst/>
              <a:cxnLst/>
              <a:rect l="l" t="t" r="r" b="b"/>
              <a:pathLst>
                <a:path w="1038860" h="720725">
                  <a:moveTo>
                    <a:pt x="973835" y="542035"/>
                  </a:moveTo>
                  <a:lnTo>
                    <a:pt x="926845" y="575817"/>
                  </a:lnTo>
                  <a:lnTo>
                    <a:pt x="934974" y="587247"/>
                  </a:lnTo>
                  <a:lnTo>
                    <a:pt x="944244" y="601471"/>
                  </a:lnTo>
                  <a:lnTo>
                    <a:pt x="966088" y="645032"/>
                  </a:lnTo>
                  <a:lnTo>
                    <a:pt x="978153" y="688974"/>
                  </a:lnTo>
                  <a:lnTo>
                    <a:pt x="980693" y="720343"/>
                  </a:lnTo>
                  <a:lnTo>
                    <a:pt x="1038605" y="717930"/>
                  </a:lnTo>
                  <a:lnTo>
                    <a:pt x="1032001" y="663066"/>
                  </a:lnTo>
                  <a:lnTo>
                    <a:pt x="1020826" y="626109"/>
                  </a:lnTo>
                  <a:lnTo>
                    <a:pt x="1004442" y="590168"/>
                  </a:lnTo>
                  <a:lnTo>
                    <a:pt x="983614" y="555751"/>
                  </a:lnTo>
                  <a:lnTo>
                    <a:pt x="973835" y="542035"/>
                  </a:lnTo>
                  <a:close/>
                </a:path>
                <a:path w="1038860" h="720725">
                  <a:moveTo>
                    <a:pt x="783970" y="388746"/>
                  </a:moveTo>
                  <a:lnTo>
                    <a:pt x="759205" y="441070"/>
                  </a:lnTo>
                  <a:lnTo>
                    <a:pt x="760221" y="441578"/>
                  </a:lnTo>
                  <a:lnTo>
                    <a:pt x="778382" y="451103"/>
                  </a:lnTo>
                  <a:lnTo>
                    <a:pt x="813053" y="471804"/>
                  </a:lnTo>
                  <a:lnTo>
                    <a:pt x="845438" y="494537"/>
                  </a:lnTo>
                  <a:lnTo>
                    <a:pt x="875029" y="519302"/>
                  </a:lnTo>
                  <a:lnTo>
                    <a:pt x="891666" y="535177"/>
                  </a:lnTo>
                  <a:lnTo>
                    <a:pt x="933450" y="495045"/>
                  </a:lnTo>
                  <a:lnTo>
                    <a:pt x="898651" y="463041"/>
                  </a:lnTo>
                  <a:lnTo>
                    <a:pt x="863980" y="436244"/>
                  </a:lnTo>
                  <a:lnTo>
                    <a:pt x="826642" y="411987"/>
                  </a:lnTo>
                  <a:lnTo>
                    <a:pt x="787145" y="390270"/>
                  </a:lnTo>
                  <a:lnTo>
                    <a:pt x="783970" y="388746"/>
                  </a:lnTo>
                  <a:close/>
                </a:path>
                <a:path w="1038860" h="720725">
                  <a:moveTo>
                    <a:pt x="549147" y="330707"/>
                  </a:moveTo>
                  <a:lnTo>
                    <a:pt x="547877" y="388619"/>
                  </a:lnTo>
                  <a:lnTo>
                    <a:pt x="561975" y="388873"/>
                  </a:lnTo>
                  <a:lnTo>
                    <a:pt x="582549" y="390270"/>
                  </a:lnTo>
                  <a:lnTo>
                    <a:pt x="623569" y="395985"/>
                  </a:lnTo>
                  <a:lnTo>
                    <a:pt x="663828" y="405002"/>
                  </a:lnTo>
                  <a:lnTo>
                    <a:pt x="703452" y="417448"/>
                  </a:lnTo>
                  <a:lnTo>
                    <a:pt x="708025" y="419226"/>
                  </a:lnTo>
                  <a:lnTo>
                    <a:pt x="728726" y="365124"/>
                  </a:lnTo>
                  <a:lnTo>
                    <a:pt x="680212" y="349503"/>
                  </a:lnTo>
                  <a:lnTo>
                    <a:pt x="635000" y="339343"/>
                  </a:lnTo>
                  <a:lnTo>
                    <a:pt x="589406" y="332866"/>
                  </a:lnTo>
                  <a:lnTo>
                    <a:pt x="566038" y="331215"/>
                  </a:lnTo>
                  <a:lnTo>
                    <a:pt x="549147" y="330707"/>
                  </a:lnTo>
                  <a:close/>
                </a:path>
                <a:path w="1038860" h="720725">
                  <a:moveTo>
                    <a:pt x="336676" y="283463"/>
                  </a:moveTo>
                  <a:lnTo>
                    <a:pt x="311912" y="335787"/>
                  </a:lnTo>
                  <a:lnTo>
                    <a:pt x="318769" y="339089"/>
                  </a:lnTo>
                  <a:lnTo>
                    <a:pt x="339725" y="347979"/>
                  </a:lnTo>
                  <a:lnTo>
                    <a:pt x="383158" y="363473"/>
                  </a:lnTo>
                  <a:lnTo>
                    <a:pt x="427735" y="375411"/>
                  </a:lnTo>
                  <a:lnTo>
                    <a:pt x="473328" y="383793"/>
                  </a:lnTo>
                  <a:lnTo>
                    <a:pt x="487425" y="385317"/>
                  </a:lnTo>
                  <a:lnTo>
                    <a:pt x="494029" y="327786"/>
                  </a:lnTo>
                  <a:lnTo>
                    <a:pt x="479932" y="326262"/>
                  </a:lnTo>
                  <a:lnTo>
                    <a:pt x="459613" y="322833"/>
                  </a:lnTo>
                  <a:lnTo>
                    <a:pt x="419226" y="313689"/>
                  </a:lnTo>
                  <a:lnTo>
                    <a:pt x="379729" y="301243"/>
                  </a:lnTo>
                  <a:lnTo>
                    <a:pt x="341375" y="285749"/>
                  </a:lnTo>
                  <a:lnTo>
                    <a:pt x="336676" y="283463"/>
                  </a:lnTo>
                  <a:close/>
                </a:path>
                <a:path w="1038860" h="720725">
                  <a:moveTo>
                    <a:pt x="164337" y="152272"/>
                  </a:moveTo>
                  <a:lnTo>
                    <a:pt x="119125" y="188467"/>
                  </a:lnTo>
                  <a:lnTo>
                    <a:pt x="126237" y="197230"/>
                  </a:lnTo>
                  <a:lnTo>
                    <a:pt x="140080" y="212851"/>
                  </a:lnTo>
                  <a:lnTo>
                    <a:pt x="170179" y="242696"/>
                  </a:lnTo>
                  <a:lnTo>
                    <a:pt x="203580" y="270636"/>
                  </a:lnTo>
                  <a:lnTo>
                    <a:pt x="239521" y="295909"/>
                  </a:lnTo>
                  <a:lnTo>
                    <a:pt x="258571" y="307720"/>
                  </a:lnTo>
                  <a:lnTo>
                    <a:pt x="258699" y="307847"/>
                  </a:lnTo>
                  <a:lnTo>
                    <a:pt x="287400" y="257555"/>
                  </a:lnTo>
                  <a:lnTo>
                    <a:pt x="287146" y="257428"/>
                  </a:lnTo>
                  <a:lnTo>
                    <a:pt x="270255" y="246760"/>
                  </a:lnTo>
                  <a:lnTo>
                    <a:pt x="237743" y="223900"/>
                  </a:lnTo>
                  <a:lnTo>
                    <a:pt x="208279" y="199135"/>
                  </a:lnTo>
                  <a:lnTo>
                    <a:pt x="169799" y="159003"/>
                  </a:lnTo>
                  <a:lnTo>
                    <a:pt x="164337" y="152272"/>
                  </a:lnTo>
                  <a:close/>
                </a:path>
                <a:path w="1038860" h="720725">
                  <a:moveTo>
                    <a:pt x="74549" y="0"/>
                  </a:moveTo>
                  <a:lnTo>
                    <a:pt x="0" y="213486"/>
                  </a:lnTo>
                  <a:lnTo>
                    <a:pt x="271144" y="111759"/>
                  </a:lnTo>
                  <a:lnTo>
                    <a:pt x="7454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72683" y="3843528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645" y="0"/>
                  </a:moveTo>
                  <a:lnTo>
                    <a:pt x="166191" y="5693"/>
                  </a:lnTo>
                  <a:lnTo>
                    <a:pt x="120798" y="21913"/>
                  </a:lnTo>
                  <a:lnTo>
                    <a:pt x="80758" y="47366"/>
                  </a:lnTo>
                  <a:lnTo>
                    <a:pt x="47366" y="80758"/>
                  </a:lnTo>
                  <a:lnTo>
                    <a:pt x="21913" y="120798"/>
                  </a:lnTo>
                  <a:lnTo>
                    <a:pt x="5693" y="166191"/>
                  </a:lnTo>
                  <a:lnTo>
                    <a:pt x="0" y="215646"/>
                  </a:lnTo>
                  <a:lnTo>
                    <a:pt x="5693" y="265100"/>
                  </a:lnTo>
                  <a:lnTo>
                    <a:pt x="21913" y="310493"/>
                  </a:lnTo>
                  <a:lnTo>
                    <a:pt x="47366" y="350533"/>
                  </a:lnTo>
                  <a:lnTo>
                    <a:pt x="80758" y="383925"/>
                  </a:lnTo>
                  <a:lnTo>
                    <a:pt x="120798" y="409378"/>
                  </a:lnTo>
                  <a:lnTo>
                    <a:pt x="166191" y="425598"/>
                  </a:lnTo>
                  <a:lnTo>
                    <a:pt x="215645" y="431292"/>
                  </a:lnTo>
                  <a:lnTo>
                    <a:pt x="265100" y="425598"/>
                  </a:lnTo>
                  <a:lnTo>
                    <a:pt x="310493" y="409378"/>
                  </a:lnTo>
                  <a:lnTo>
                    <a:pt x="350533" y="383925"/>
                  </a:lnTo>
                  <a:lnTo>
                    <a:pt x="383925" y="350533"/>
                  </a:lnTo>
                  <a:lnTo>
                    <a:pt x="409378" y="310493"/>
                  </a:lnTo>
                  <a:lnTo>
                    <a:pt x="425598" y="265100"/>
                  </a:lnTo>
                  <a:lnTo>
                    <a:pt x="431291" y="215646"/>
                  </a:lnTo>
                  <a:lnTo>
                    <a:pt x="425598" y="166191"/>
                  </a:lnTo>
                  <a:lnTo>
                    <a:pt x="409378" y="120798"/>
                  </a:lnTo>
                  <a:lnTo>
                    <a:pt x="383925" y="80758"/>
                  </a:lnTo>
                  <a:lnTo>
                    <a:pt x="350533" y="47366"/>
                  </a:lnTo>
                  <a:lnTo>
                    <a:pt x="310493" y="21913"/>
                  </a:lnTo>
                  <a:lnTo>
                    <a:pt x="265100" y="5693"/>
                  </a:lnTo>
                  <a:lnTo>
                    <a:pt x="2156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472683" y="3843528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646"/>
                  </a:moveTo>
                  <a:lnTo>
                    <a:pt x="5693" y="166191"/>
                  </a:lnTo>
                  <a:lnTo>
                    <a:pt x="21913" y="120798"/>
                  </a:lnTo>
                  <a:lnTo>
                    <a:pt x="47366" y="80758"/>
                  </a:lnTo>
                  <a:lnTo>
                    <a:pt x="80758" y="47366"/>
                  </a:lnTo>
                  <a:lnTo>
                    <a:pt x="120798" y="21913"/>
                  </a:lnTo>
                  <a:lnTo>
                    <a:pt x="166191" y="5693"/>
                  </a:lnTo>
                  <a:lnTo>
                    <a:pt x="215645" y="0"/>
                  </a:lnTo>
                  <a:lnTo>
                    <a:pt x="265100" y="5693"/>
                  </a:lnTo>
                  <a:lnTo>
                    <a:pt x="310493" y="21913"/>
                  </a:lnTo>
                  <a:lnTo>
                    <a:pt x="350533" y="47366"/>
                  </a:lnTo>
                  <a:lnTo>
                    <a:pt x="383925" y="80758"/>
                  </a:lnTo>
                  <a:lnTo>
                    <a:pt x="409378" y="120798"/>
                  </a:lnTo>
                  <a:lnTo>
                    <a:pt x="425598" y="166191"/>
                  </a:lnTo>
                  <a:lnTo>
                    <a:pt x="431291" y="215646"/>
                  </a:lnTo>
                  <a:lnTo>
                    <a:pt x="425598" y="265100"/>
                  </a:lnTo>
                  <a:lnTo>
                    <a:pt x="409378" y="310493"/>
                  </a:lnTo>
                  <a:lnTo>
                    <a:pt x="383925" y="350533"/>
                  </a:lnTo>
                  <a:lnTo>
                    <a:pt x="350533" y="383925"/>
                  </a:lnTo>
                  <a:lnTo>
                    <a:pt x="310493" y="409378"/>
                  </a:lnTo>
                  <a:lnTo>
                    <a:pt x="265100" y="425598"/>
                  </a:lnTo>
                  <a:lnTo>
                    <a:pt x="215645" y="431292"/>
                  </a:lnTo>
                  <a:lnTo>
                    <a:pt x="166191" y="425598"/>
                  </a:lnTo>
                  <a:lnTo>
                    <a:pt x="120798" y="409378"/>
                  </a:lnTo>
                  <a:lnTo>
                    <a:pt x="80758" y="383925"/>
                  </a:lnTo>
                  <a:lnTo>
                    <a:pt x="47366" y="350533"/>
                  </a:lnTo>
                  <a:lnTo>
                    <a:pt x="21913" y="310493"/>
                  </a:lnTo>
                  <a:lnTo>
                    <a:pt x="5693" y="265100"/>
                  </a:lnTo>
                  <a:lnTo>
                    <a:pt x="0" y="215646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170301" y="2590546"/>
            <a:ext cx="2665095" cy="1622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ABAC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Functions</a:t>
            </a:r>
            <a:endParaRPr sz="2400">
              <a:latin typeface="Arial"/>
              <a:cs typeface="Arial"/>
            </a:endParaRPr>
          </a:p>
          <a:p>
            <a:pPr marL="270510" indent="-145415">
              <a:lnSpc>
                <a:spcPct val="100000"/>
              </a:lnSpc>
              <a:buChar char="•"/>
              <a:tabLst>
                <a:tab pos="271145" algn="l"/>
              </a:tabLst>
            </a:pPr>
            <a:r>
              <a:rPr sz="2000" dirty="0">
                <a:latin typeface="Arial"/>
                <a:cs typeface="Arial"/>
              </a:rPr>
              <a:t>AC decision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logic</a:t>
            </a:r>
            <a:endParaRPr sz="2000">
              <a:latin typeface="Arial"/>
              <a:cs typeface="Arial"/>
            </a:endParaRPr>
          </a:p>
          <a:p>
            <a:pPr marL="270510" indent="-145415">
              <a:lnSpc>
                <a:spcPct val="100000"/>
              </a:lnSpc>
              <a:buChar char="•"/>
              <a:tabLst>
                <a:tab pos="271145" algn="l"/>
              </a:tabLst>
            </a:pPr>
            <a:r>
              <a:rPr sz="2000" dirty="0">
                <a:latin typeface="Arial"/>
                <a:cs typeface="Arial"/>
              </a:rPr>
              <a:t>AC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enforcement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382520" algn="l"/>
              </a:tabLst>
            </a:pPr>
            <a:r>
              <a:rPr sz="2000" dirty="0">
                <a:latin typeface="Arial"/>
                <a:cs typeface="Arial"/>
              </a:rPr>
              <a:t>2b	2c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998846" y="1562735"/>
            <a:ext cx="1032510" cy="935990"/>
            <a:chOff x="4998846" y="1562735"/>
            <a:chExt cx="1032510" cy="935990"/>
          </a:xfrm>
        </p:grpSpPr>
        <p:sp>
          <p:nvSpPr>
            <p:cNvPr id="51" name="object 51"/>
            <p:cNvSpPr/>
            <p:nvPr/>
          </p:nvSpPr>
          <p:spPr>
            <a:xfrm>
              <a:off x="4998846" y="1562735"/>
              <a:ext cx="1032510" cy="935990"/>
            </a:xfrm>
            <a:custGeom>
              <a:avLst/>
              <a:gdLst/>
              <a:ahLst/>
              <a:cxnLst/>
              <a:rect l="l" t="t" r="r" b="b"/>
              <a:pathLst>
                <a:path w="1032510" h="935989">
                  <a:moveTo>
                    <a:pt x="974725" y="0"/>
                  </a:moveTo>
                  <a:lnTo>
                    <a:pt x="972185" y="42163"/>
                  </a:lnTo>
                  <a:lnTo>
                    <a:pt x="965200" y="82423"/>
                  </a:lnTo>
                  <a:lnTo>
                    <a:pt x="953642" y="122300"/>
                  </a:lnTo>
                  <a:lnTo>
                    <a:pt x="939673" y="158114"/>
                  </a:lnTo>
                  <a:lnTo>
                    <a:pt x="993013" y="180593"/>
                  </a:lnTo>
                  <a:lnTo>
                    <a:pt x="1009014" y="139573"/>
                  </a:lnTo>
                  <a:lnTo>
                    <a:pt x="1021968" y="93852"/>
                  </a:lnTo>
                  <a:lnTo>
                    <a:pt x="1029842" y="47243"/>
                  </a:lnTo>
                  <a:lnTo>
                    <a:pt x="1032510" y="1777"/>
                  </a:lnTo>
                  <a:lnTo>
                    <a:pt x="974725" y="0"/>
                  </a:lnTo>
                  <a:close/>
                </a:path>
                <a:path w="1032510" h="935989">
                  <a:moveTo>
                    <a:pt x="914907" y="206120"/>
                  </a:moveTo>
                  <a:lnTo>
                    <a:pt x="883792" y="253364"/>
                  </a:lnTo>
                  <a:lnTo>
                    <a:pt x="856244" y="287019"/>
                  </a:lnTo>
                  <a:lnTo>
                    <a:pt x="826388" y="317880"/>
                  </a:lnTo>
                  <a:lnTo>
                    <a:pt x="810513" y="332486"/>
                  </a:lnTo>
                  <a:lnTo>
                    <a:pt x="848360" y="376300"/>
                  </a:lnTo>
                  <a:lnTo>
                    <a:pt x="884301" y="342011"/>
                  </a:lnTo>
                  <a:lnTo>
                    <a:pt x="916051" y="306069"/>
                  </a:lnTo>
                  <a:lnTo>
                    <a:pt x="944752" y="267462"/>
                  </a:lnTo>
                  <a:lnTo>
                    <a:pt x="964945" y="235457"/>
                  </a:lnTo>
                  <a:lnTo>
                    <a:pt x="914907" y="206120"/>
                  </a:lnTo>
                  <a:close/>
                </a:path>
                <a:path w="1032510" h="935989">
                  <a:moveTo>
                    <a:pt x="767333" y="366140"/>
                  </a:moveTo>
                  <a:lnTo>
                    <a:pt x="724026" y="393064"/>
                  </a:lnTo>
                  <a:lnTo>
                    <a:pt x="686942" y="410972"/>
                  </a:lnTo>
                  <a:lnTo>
                    <a:pt x="648969" y="424688"/>
                  </a:lnTo>
                  <a:lnTo>
                    <a:pt x="620522" y="432053"/>
                  </a:lnTo>
                  <a:lnTo>
                    <a:pt x="632713" y="488695"/>
                  </a:lnTo>
                  <a:lnTo>
                    <a:pt x="689228" y="472313"/>
                  </a:lnTo>
                  <a:lnTo>
                    <a:pt x="732027" y="454025"/>
                  </a:lnTo>
                  <a:lnTo>
                    <a:pt x="773302" y="431545"/>
                  </a:lnTo>
                  <a:lnTo>
                    <a:pt x="800735" y="413385"/>
                  </a:lnTo>
                  <a:lnTo>
                    <a:pt x="767333" y="366140"/>
                  </a:lnTo>
                  <a:close/>
                </a:path>
                <a:path w="1032510" h="935989">
                  <a:moveTo>
                    <a:pt x="568325" y="439038"/>
                  </a:moveTo>
                  <a:lnTo>
                    <a:pt x="508762" y="442340"/>
                  </a:lnTo>
                  <a:lnTo>
                    <a:pt x="463550" y="450595"/>
                  </a:lnTo>
                  <a:lnTo>
                    <a:pt x="419226" y="464185"/>
                  </a:lnTo>
                  <a:lnTo>
                    <a:pt x="388619" y="476757"/>
                  </a:lnTo>
                  <a:lnTo>
                    <a:pt x="412495" y="529463"/>
                  </a:lnTo>
                  <a:lnTo>
                    <a:pt x="418973" y="526541"/>
                  </a:lnTo>
                  <a:lnTo>
                    <a:pt x="437768" y="519049"/>
                  </a:lnTo>
                  <a:lnTo>
                    <a:pt x="475741" y="507238"/>
                  </a:lnTo>
                  <a:lnTo>
                    <a:pt x="514223" y="499999"/>
                  </a:lnTo>
                  <a:lnTo>
                    <a:pt x="570229" y="496950"/>
                  </a:lnTo>
                  <a:lnTo>
                    <a:pt x="568325" y="439038"/>
                  </a:lnTo>
                  <a:close/>
                </a:path>
                <a:path w="1032510" h="935989">
                  <a:moveTo>
                    <a:pt x="333628" y="505460"/>
                  </a:moveTo>
                  <a:lnTo>
                    <a:pt x="295655" y="531113"/>
                  </a:lnTo>
                  <a:lnTo>
                    <a:pt x="258317" y="561086"/>
                  </a:lnTo>
                  <a:lnTo>
                    <a:pt x="223774" y="594105"/>
                  </a:lnTo>
                  <a:lnTo>
                    <a:pt x="196468" y="624459"/>
                  </a:lnTo>
                  <a:lnTo>
                    <a:pt x="240664" y="661924"/>
                  </a:lnTo>
                  <a:lnTo>
                    <a:pt x="249936" y="651001"/>
                  </a:lnTo>
                  <a:lnTo>
                    <a:pt x="264667" y="635000"/>
                  </a:lnTo>
                  <a:lnTo>
                    <a:pt x="295782" y="605281"/>
                  </a:lnTo>
                  <a:lnTo>
                    <a:pt x="328929" y="578485"/>
                  </a:lnTo>
                  <a:lnTo>
                    <a:pt x="364870" y="554354"/>
                  </a:lnTo>
                  <a:lnTo>
                    <a:pt x="333628" y="505460"/>
                  </a:lnTo>
                  <a:close/>
                </a:path>
                <a:path w="1032510" h="935989">
                  <a:moveTo>
                    <a:pt x="0" y="734949"/>
                  </a:moveTo>
                  <a:lnTo>
                    <a:pt x="103504" y="935989"/>
                  </a:lnTo>
                  <a:lnTo>
                    <a:pt x="278127" y="801369"/>
                  </a:lnTo>
                  <a:lnTo>
                    <a:pt x="163194" y="801369"/>
                  </a:lnTo>
                  <a:lnTo>
                    <a:pt x="106806" y="788035"/>
                  </a:lnTo>
                  <a:lnTo>
                    <a:pt x="113436" y="760236"/>
                  </a:lnTo>
                  <a:lnTo>
                    <a:pt x="0" y="734949"/>
                  </a:lnTo>
                  <a:close/>
                </a:path>
                <a:path w="1032510" h="935989">
                  <a:moveTo>
                    <a:pt x="113436" y="760236"/>
                  </a:moveTo>
                  <a:lnTo>
                    <a:pt x="106806" y="788035"/>
                  </a:lnTo>
                  <a:lnTo>
                    <a:pt x="163194" y="801369"/>
                  </a:lnTo>
                  <a:lnTo>
                    <a:pt x="168967" y="776731"/>
                  </a:lnTo>
                  <a:lnTo>
                    <a:pt x="168275" y="776731"/>
                  </a:lnTo>
                  <a:lnTo>
                    <a:pt x="169682" y="772774"/>
                  </a:lnTo>
                  <a:lnTo>
                    <a:pt x="113436" y="760236"/>
                  </a:lnTo>
                  <a:close/>
                </a:path>
                <a:path w="1032510" h="935989">
                  <a:moveTo>
                    <a:pt x="170115" y="772871"/>
                  </a:moveTo>
                  <a:lnTo>
                    <a:pt x="169637" y="773874"/>
                  </a:lnTo>
                  <a:lnTo>
                    <a:pt x="163194" y="801369"/>
                  </a:lnTo>
                  <a:lnTo>
                    <a:pt x="278127" y="801369"/>
                  </a:lnTo>
                  <a:lnTo>
                    <a:pt x="282575" y="797940"/>
                  </a:lnTo>
                  <a:lnTo>
                    <a:pt x="170115" y="772871"/>
                  </a:lnTo>
                  <a:close/>
                </a:path>
                <a:path w="1032510" h="935989">
                  <a:moveTo>
                    <a:pt x="169682" y="772774"/>
                  </a:moveTo>
                  <a:lnTo>
                    <a:pt x="168275" y="776731"/>
                  </a:lnTo>
                  <a:lnTo>
                    <a:pt x="169637" y="773874"/>
                  </a:lnTo>
                  <a:lnTo>
                    <a:pt x="169884" y="772819"/>
                  </a:lnTo>
                  <a:lnTo>
                    <a:pt x="169682" y="772774"/>
                  </a:lnTo>
                  <a:close/>
                </a:path>
                <a:path w="1032510" h="935989">
                  <a:moveTo>
                    <a:pt x="169637" y="773874"/>
                  </a:moveTo>
                  <a:lnTo>
                    <a:pt x="168275" y="776731"/>
                  </a:lnTo>
                  <a:lnTo>
                    <a:pt x="168967" y="776731"/>
                  </a:lnTo>
                  <a:lnTo>
                    <a:pt x="169637" y="773874"/>
                  </a:lnTo>
                  <a:close/>
                </a:path>
                <a:path w="1032510" h="935989">
                  <a:moveTo>
                    <a:pt x="169884" y="772819"/>
                  </a:moveTo>
                  <a:lnTo>
                    <a:pt x="169637" y="773874"/>
                  </a:lnTo>
                  <a:lnTo>
                    <a:pt x="170115" y="772871"/>
                  </a:lnTo>
                  <a:lnTo>
                    <a:pt x="169884" y="772819"/>
                  </a:lnTo>
                  <a:close/>
                </a:path>
                <a:path w="1032510" h="935989">
                  <a:moveTo>
                    <a:pt x="171000" y="771016"/>
                  </a:moveTo>
                  <a:lnTo>
                    <a:pt x="170306" y="771016"/>
                  </a:lnTo>
                  <a:lnTo>
                    <a:pt x="169884" y="772819"/>
                  </a:lnTo>
                  <a:lnTo>
                    <a:pt x="170115" y="772871"/>
                  </a:lnTo>
                  <a:lnTo>
                    <a:pt x="171000" y="771016"/>
                  </a:lnTo>
                  <a:close/>
                </a:path>
                <a:path w="1032510" h="935989">
                  <a:moveTo>
                    <a:pt x="170306" y="771016"/>
                  </a:moveTo>
                  <a:lnTo>
                    <a:pt x="169682" y="772774"/>
                  </a:lnTo>
                  <a:lnTo>
                    <a:pt x="169884" y="772819"/>
                  </a:lnTo>
                  <a:lnTo>
                    <a:pt x="170306" y="771016"/>
                  </a:lnTo>
                  <a:close/>
                </a:path>
                <a:path w="1032510" h="935989">
                  <a:moveTo>
                    <a:pt x="159638" y="673735"/>
                  </a:moveTo>
                  <a:lnTo>
                    <a:pt x="137667" y="709167"/>
                  </a:lnTo>
                  <a:lnTo>
                    <a:pt x="116077" y="751839"/>
                  </a:lnTo>
                  <a:lnTo>
                    <a:pt x="114045" y="757681"/>
                  </a:lnTo>
                  <a:lnTo>
                    <a:pt x="113436" y="760236"/>
                  </a:lnTo>
                  <a:lnTo>
                    <a:pt x="169682" y="772774"/>
                  </a:lnTo>
                  <a:lnTo>
                    <a:pt x="170306" y="771016"/>
                  </a:lnTo>
                  <a:lnTo>
                    <a:pt x="171000" y="771016"/>
                  </a:lnTo>
                  <a:lnTo>
                    <a:pt x="177418" y="757554"/>
                  </a:lnTo>
                  <a:lnTo>
                    <a:pt x="187451" y="738759"/>
                  </a:lnTo>
                  <a:lnTo>
                    <a:pt x="198500" y="720216"/>
                  </a:lnTo>
                  <a:lnTo>
                    <a:pt x="208152" y="705230"/>
                  </a:lnTo>
                  <a:lnTo>
                    <a:pt x="159638" y="67373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303519" y="1816608"/>
              <a:ext cx="433070" cy="429895"/>
            </a:xfrm>
            <a:custGeom>
              <a:avLst/>
              <a:gdLst/>
              <a:ahLst/>
              <a:cxnLst/>
              <a:rect l="l" t="t" r="r" b="b"/>
              <a:pathLst>
                <a:path w="433070" h="429894">
                  <a:moveTo>
                    <a:pt x="216407" y="0"/>
                  </a:moveTo>
                  <a:lnTo>
                    <a:pt x="166791" y="5678"/>
                  </a:lnTo>
                  <a:lnTo>
                    <a:pt x="121242" y="21851"/>
                  </a:lnTo>
                  <a:lnTo>
                    <a:pt x="81060" y="47226"/>
                  </a:lnTo>
                  <a:lnTo>
                    <a:pt x="47546" y="80509"/>
                  </a:lnTo>
                  <a:lnTo>
                    <a:pt x="21998" y="120409"/>
                  </a:lnTo>
                  <a:lnTo>
                    <a:pt x="5716" y="165631"/>
                  </a:lnTo>
                  <a:lnTo>
                    <a:pt x="0" y="214883"/>
                  </a:lnTo>
                  <a:lnTo>
                    <a:pt x="5716" y="264136"/>
                  </a:lnTo>
                  <a:lnTo>
                    <a:pt x="21998" y="309358"/>
                  </a:lnTo>
                  <a:lnTo>
                    <a:pt x="47546" y="349258"/>
                  </a:lnTo>
                  <a:lnTo>
                    <a:pt x="81060" y="382541"/>
                  </a:lnTo>
                  <a:lnTo>
                    <a:pt x="121242" y="407916"/>
                  </a:lnTo>
                  <a:lnTo>
                    <a:pt x="166791" y="424089"/>
                  </a:lnTo>
                  <a:lnTo>
                    <a:pt x="216407" y="429767"/>
                  </a:lnTo>
                  <a:lnTo>
                    <a:pt x="266024" y="424089"/>
                  </a:lnTo>
                  <a:lnTo>
                    <a:pt x="311573" y="407916"/>
                  </a:lnTo>
                  <a:lnTo>
                    <a:pt x="351755" y="382541"/>
                  </a:lnTo>
                  <a:lnTo>
                    <a:pt x="385269" y="349258"/>
                  </a:lnTo>
                  <a:lnTo>
                    <a:pt x="410817" y="309358"/>
                  </a:lnTo>
                  <a:lnTo>
                    <a:pt x="427099" y="264136"/>
                  </a:lnTo>
                  <a:lnTo>
                    <a:pt x="432815" y="214883"/>
                  </a:lnTo>
                  <a:lnTo>
                    <a:pt x="427099" y="165631"/>
                  </a:lnTo>
                  <a:lnTo>
                    <a:pt x="410817" y="120409"/>
                  </a:lnTo>
                  <a:lnTo>
                    <a:pt x="385269" y="80509"/>
                  </a:lnTo>
                  <a:lnTo>
                    <a:pt x="351755" y="47226"/>
                  </a:lnTo>
                  <a:lnTo>
                    <a:pt x="311573" y="21851"/>
                  </a:lnTo>
                  <a:lnTo>
                    <a:pt x="266024" y="5678"/>
                  </a:lnTo>
                  <a:lnTo>
                    <a:pt x="2164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303519" y="1816608"/>
              <a:ext cx="433070" cy="429895"/>
            </a:xfrm>
            <a:custGeom>
              <a:avLst/>
              <a:gdLst/>
              <a:ahLst/>
              <a:cxnLst/>
              <a:rect l="l" t="t" r="r" b="b"/>
              <a:pathLst>
                <a:path w="433070" h="429894">
                  <a:moveTo>
                    <a:pt x="0" y="214883"/>
                  </a:moveTo>
                  <a:lnTo>
                    <a:pt x="5716" y="165631"/>
                  </a:lnTo>
                  <a:lnTo>
                    <a:pt x="21998" y="120409"/>
                  </a:lnTo>
                  <a:lnTo>
                    <a:pt x="47546" y="80509"/>
                  </a:lnTo>
                  <a:lnTo>
                    <a:pt x="81060" y="47226"/>
                  </a:lnTo>
                  <a:lnTo>
                    <a:pt x="121242" y="21851"/>
                  </a:lnTo>
                  <a:lnTo>
                    <a:pt x="166791" y="5678"/>
                  </a:lnTo>
                  <a:lnTo>
                    <a:pt x="216407" y="0"/>
                  </a:lnTo>
                  <a:lnTo>
                    <a:pt x="266024" y="5678"/>
                  </a:lnTo>
                  <a:lnTo>
                    <a:pt x="311573" y="21851"/>
                  </a:lnTo>
                  <a:lnTo>
                    <a:pt x="351755" y="47226"/>
                  </a:lnTo>
                  <a:lnTo>
                    <a:pt x="385269" y="80509"/>
                  </a:lnTo>
                  <a:lnTo>
                    <a:pt x="410817" y="120409"/>
                  </a:lnTo>
                  <a:lnTo>
                    <a:pt x="427099" y="165631"/>
                  </a:lnTo>
                  <a:lnTo>
                    <a:pt x="432815" y="214883"/>
                  </a:lnTo>
                  <a:lnTo>
                    <a:pt x="427099" y="264136"/>
                  </a:lnTo>
                  <a:lnTo>
                    <a:pt x="410817" y="309358"/>
                  </a:lnTo>
                  <a:lnTo>
                    <a:pt x="385269" y="349258"/>
                  </a:lnTo>
                  <a:lnTo>
                    <a:pt x="351755" y="382541"/>
                  </a:lnTo>
                  <a:lnTo>
                    <a:pt x="311573" y="407916"/>
                  </a:lnTo>
                  <a:lnTo>
                    <a:pt x="266024" y="424089"/>
                  </a:lnTo>
                  <a:lnTo>
                    <a:pt x="216407" y="429767"/>
                  </a:lnTo>
                  <a:lnTo>
                    <a:pt x="166791" y="424089"/>
                  </a:lnTo>
                  <a:lnTo>
                    <a:pt x="121242" y="407916"/>
                  </a:lnTo>
                  <a:lnTo>
                    <a:pt x="81060" y="382541"/>
                  </a:lnTo>
                  <a:lnTo>
                    <a:pt x="47546" y="349258"/>
                  </a:lnTo>
                  <a:lnTo>
                    <a:pt x="21998" y="309358"/>
                  </a:lnTo>
                  <a:lnTo>
                    <a:pt x="5716" y="264136"/>
                  </a:lnTo>
                  <a:lnTo>
                    <a:pt x="0" y="214883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5366130" y="1853311"/>
            <a:ext cx="3092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2d</a:t>
            </a:r>
            <a:endParaRPr sz="20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901054" y="2464434"/>
            <a:ext cx="1007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Acc</a:t>
            </a:r>
            <a:r>
              <a:rPr sz="2400" spc="-15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ss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5762244" y="2634805"/>
            <a:ext cx="1979295" cy="442595"/>
            <a:chOff x="5762244" y="2634805"/>
            <a:chExt cx="1979295" cy="442595"/>
          </a:xfrm>
        </p:grpSpPr>
        <p:sp>
          <p:nvSpPr>
            <p:cNvPr id="57" name="object 57"/>
            <p:cNvSpPr/>
            <p:nvPr/>
          </p:nvSpPr>
          <p:spPr>
            <a:xfrm>
              <a:off x="5762244" y="2720339"/>
              <a:ext cx="1979295" cy="289560"/>
            </a:xfrm>
            <a:custGeom>
              <a:avLst/>
              <a:gdLst/>
              <a:ahLst/>
              <a:cxnLst/>
              <a:rect l="l" t="t" r="r" b="b"/>
              <a:pathLst>
                <a:path w="1979295" h="289560">
                  <a:moveTo>
                    <a:pt x="173735" y="115824"/>
                  </a:moveTo>
                  <a:lnTo>
                    <a:pt x="0" y="115824"/>
                  </a:lnTo>
                  <a:lnTo>
                    <a:pt x="0" y="173736"/>
                  </a:lnTo>
                  <a:lnTo>
                    <a:pt x="173735" y="173736"/>
                  </a:lnTo>
                  <a:lnTo>
                    <a:pt x="173735" y="115824"/>
                  </a:lnTo>
                  <a:close/>
                </a:path>
                <a:path w="1979295" h="289560">
                  <a:moveTo>
                    <a:pt x="405383" y="115824"/>
                  </a:moveTo>
                  <a:lnTo>
                    <a:pt x="231647" y="115824"/>
                  </a:lnTo>
                  <a:lnTo>
                    <a:pt x="231647" y="173736"/>
                  </a:lnTo>
                  <a:lnTo>
                    <a:pt x="405383" y="173736"/>
                  </a:lnTo>
                  <a:lnTo>
                    <a:pt x="405383" y="115824"/>
                  </a:lnTo>
                  <a:close/>
                </a:path>
                <a:path w="1979295" h="289560">
                  <a:moveTo>
                    <a:pt x="637031" y="115824"/>
                  </a:moveTo>
                  <a:lnTo>
                    <a:pt x="463295" y="115824"/>
                  </a:lnTo>
                  <a:lnTo>
                    <a:pt x="463295" y="173736"/>
                  </a:lnTo>
                  <a:lnTo>
                    <a:pt x="637031" y="173736"/>
                  </a:lnTo>
                  <a:lnTo>
                    <a:pt x="637031" y="115824"/>
                  </a:lnTo>
                  <a:close/>
                </a:path>
                <a:path w="1979295" h="289560">
                  <a:moveTo>
                    <a:pt x="868679" y="115824"/>
                  </a:moveTo>
                  <a:lnTo>
                    <a:pt x="694943" y="115824"/>
                  </a:lnTo>
                  <a:lnTo>
                    <a:pt x="694943" y="173736"/>
                  </a:lnTo>
                  <a:lnTo>
                    <a:pt x="868679" y="173736"/>
                  </a:lnTo>
                  <a:lnTo>
                    <a:pt x="868679" y="115824"/>
                  </a:lnTo>
                  <a:close/>
                </a:path>
                <a:path w="1979295" h="289560">
                  <a:moveTo>
                    <a:pt x="1100327" y="115824"/>
                  </a:moveTo>
                  <a:lnTo>
                    <a:pt x="926591" y="115824"/>
                  </a:lnTo>
                  <a:lnTo>
                    <a:pt x="926591" y="173736"/>
                  </a:lnTo>
                  <a:lnTo>
                    <a:pt x="1100327" y="173736"/>
                  </a:lnTo>
                  <a:lnTo>
                    <a:pt x="1100327" y="115824"/>
                  </a:lnTo>
                  <a:close/>
                </a:path>
                <a:path w="1979295" h="289560">
                  <a:moveTo>
                    <a:pt x="1331976" y="115824"/>
                  </a:moveTo>
                  <a:lnTo>
                    <a:pt x="1158239" y="115824"/>
                  </a:lnTo>
                  <a:lnTo>
                    <a:pt x="1158239" y="173736"/>
                  </a:lnTo>
                  <a:lnTo>
                    <a:pt x="1331976" y="173736"/>
                  </a:lnTo>
                  <a:lnTo>
                    <a:pt x="1331976" y="115824"/>
                  </a:lnTo>
                  <a:close/>
                </a:path>
                <a:path w="1979295" h="289560">
                  <a:moveTo>
                    <a:pt x="1563624" y="115824"/>
                  </a:moveTo>
                  <a:lnTo>
                    <a:pt x="1389887" y="115824"/>
                  </a:lnTo>
                  <a:lnTo>
                    <a:pt x="1389887" y="173736"/>
                  </a:lnTo>
                  <a:lnTo>
                    <a:pt x="1563624" y="173736"/>
                  </a:lnTo>
                  <a:lnTo>
                    <a:pt x="1563624" y="115824"/>
                  </a:lnTo>
                  <a:close/>
                </a:path>
                <a:path w="1979295" h="289560">
                  <a:moveTo>
                    <a:pt x="1795272" y="115824"/>
                  </a:moveTo>
                  <a:lnTo>
                    <a:pt x="1621535" y="115824"/>
                  </a:lnTo>
                  <a:lnTo>
                    <a:pt x="1621535" y="173736"/>
                  </a:lnTo>
                  <a:lnTo>
                    <a:pt x="1795272" y="173736"/>
                  </a:lnTo>
                  <a:lnTo>
                    <a:pt x="1795272" y="115824"/>
                  </a:lnTo>
                  <a:close/>
                </a:path>
                <a:path w="1979295" h="289560">
                  <a:moveTo>
                    <a:pt x="1805558" y="0"/>
                  </a:moveTo>
                  <a:lnTo>
                    <a:pt x="1805558" y="289560"/>
                  </a:lnTo>
                  <a:lnTo>
                    <a:pt x="1979295" y="144780"/>
                  </a:lnTo>
                  <a:lnTo>
                    <a:pt x="180555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022591" y="2639567"/>
              <a:ext cx="433070" cy="433070"/>
            </a:xfrm>
            <a:custGeom>
              <a:avLst/>
              <a:gdLst/>
              <a:ahLst/>
              <a:cxnLst/>
              <a:rect l="l" t="t" r="r" b="b"/>
              <a:pathLst>
                <a:path w="433070" h="433069">
                  <a:moveTo>
                    <a:pt x="216407" y="0"/>
                  </a:moveTo>
                  <a:lnTo>
                    <a:pt x="166791" y="5716"/>
                  </a:lnTo>
                  <a:lnTo>
                    <a:pt x="121242" y="21998"/>
                  </a:lnTo>
                  <a:lnTo>
                    <a:pt x="81060" y="47546"/>
                  </a:lnTo>
                  <a:lnTo>
                    <a:pt x="47546" y="81060"/>
                  </a:lnTo>
                  <a:lnTo>
                    <a:pt x="21998" y="121242"/>
                  </a:lnTo>
                  <a:lnTo>
                    <a:pt x="5716" y="166791"/>
                  </a:lnTo>
                  <a:lnTo>
                    <a:pt x="0" y="216408"/>
                  </a:lnTo>
                  <a:lnTo>
                    <a:pt x="5716" y="266024"/>
                  </a:lnTo>
                  <a:lnTo>
                    <a:pt x="21998" y="311573"/>
                  </a:lnTo>
                  <a:lnTo>
                    <a:pt x="47546" y="351755"/>
                  </a:lnTo>
                  <a:lnTo>
                    <a:pt x="81060" y="385269"/>
                  </a:lnTo>
                  <a:lnTo>
                    <a:pt x="121242" y="410817"/>
                  </a:lnTo>
                  <a:lnTo>
                    <a:pt x="166791" y="427099"/>
                  </a:lnTo>
                  <a:lnTo>
                    <a:pt x="216407" y="432816"/>
                  </a:lnTo>
                  <a:lnTo>
                    <a:pt x="266024" y="427099"/>
                  </a:lnTo>
                  <a:lnTo>
                    <a:pt x="311573" y="410817"/>
                  </a:lnTo>
                  <a:lnTo>
                    <a:pt x="351755" y="385269"/>
                  </a:lnTo>
                  <a:lnTo>
                    <a:pt x="385269" y="351755"/>
                  </a:lnTo>
                  <a:lnTo>
                    <a:pt x="410817" y="311573"/>
                  </a:lnTo>
                  <a:lnTo>
                    <a:pt x="427099" y="266024"/>
                  </a:lnTo>
                  <a:lnTo>
                    <a:pt x="432815" y="216408"/>
                  </a:lnTo>
                  <a:lnTo>
                    <a:pt x="427099" y="166791"/>
                  </a:lnTo>
                  <a:lnTo>
                    <a:pt x="410817" y="121242"/>
                  </a:lnTo>
                  <a:lnTo>
                    <a:pt x="385269" y="81060"/>
                  </a:lnTo>
                  <a:lnTo>
                    <a:pt x="351755" y="47546"/>
                  </a:lnTo>
                  <a:lnTo>
                    <a:pt x="311573" y="21998"/>
                  </a:lnTo>
                  <a:lnTo>
                    <a:pt x="266024" y="5716"/>
                  </a:lnTo>
                  <a:lnTo>
                    <a:pt x="2164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022591" y="2639567"/>
              <a:ext cx="433070" cy="433070"/>
            </a:xfrm>
            <a:custGeom>
              <a:avLst/>
              <a:gdLst/>
              <a:ahLst/>
              <a:cxnLst/>
              <a:rect l="l" t="t" r="r" b="b"/>
              <a:pathLst>
                <a:path w="433070" h="433069">
                  <a:moveTo>
                    <a:pt x="0" y="216408"/>
                  </a:moveTo>
                  <a:lnTo>
                    <a:pt x="5716" y="166791"/>
                  </a:lnTo>
                  <a:lnTo>
                    <a:pt x="21998" y="121242"/>
                  </a:lnTo>
                  <a:lnTo>
                    <a:pt x="47546" y="81060"/>
                  </a:lnTo>
                  <a:lnTo>
                    <a:pt x="81060" y="47546"/>
                  </a:lnTo>
                  <a:lnTo>
                    <a:pt x="121242" y="21998"/>
                  </a:lnTo>
                  <a:lnTo>
                    <a:pt x="166791" y="5716"/>
                  </a:lnTo>
                  <a:lnTo>
                    <a:pt x="216407" y="0"/>
                  </a:lnTo>
                  <a:lnTo>
                    <a:pt x="266024" y="5716"/>
                  </a:lnTo>
                  <a:lnTo>
                    <a:pt x="311573" y="21998"/>
                  </a:lnTo>
                  <a:lnTo>
                    <a:pt x="351755" y="47546"/>
                  </a:lnTo>
                  <a:lnTo>
                    <a:pt x="385269" y="81060"/>
                  </a:lnTo>
                  <a:lnTo>
                    <a:pt x="410817" y="121242"/>
                  </a:lnTo>
                  <a:lnTo>
                    <a:pt x="427099" y="166791"/>
                  </a:lnTo>
                  <a:lnTo>
                    <a:pt x="432815" y="216408"/>
                  </a:lnTo>
                  <a:lnTo>
                    <a:pt x="427099" y="266024"/>
                  </a:lnTo>
                  <a:lnTo>
                    <a:pt x="410817" y="311573"/>
                  </a:lnTo>
                  <a:lnTo>
                    <a:pt x="385269" y="351755"/>
                  </a:lnTo>
                  <a:lnTo>
                    <a:pt x="351755" y="385269"/>
                  </a:lnTo>
                  <a:lnTo>
                    <a:pt x="311573" y="410817"/>
                  </a:lnTo>
                  <a:lnTo>
                    <a:pt x="266024" y="427099"/>
                  </a:lnTo>
                  <a:lnTo>
                    <a:pt x="216407" y="432816"/>
                  </a:lnTo>
                  <a:lnTo>
                    <a:pt x="166791" y="427099"/>
                  </a:lnTo>
                  <a:lnTo>
                    <a:pt x="121242" y="410817"/>
                  </a:lnTo>
                  <a:lnTo>
                    <a:pt x="81060" y="385269"/>
                  </a:lnTo>
                  <a:lnTo>
                    <a:pt x="47546" y="351755"/>
                  </a:lnTo>
                  <a:lnTo>
                    <a:pt x="21998" y="311573"/>
                  </a:lnTo>
                  <a:lnTo>
                    <a:pt x="5716" y="266024"/>
                  </a:lnTo>
                  <a:lnTo>
                    <a:pt x="0" y="216408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7155942" y="2677744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1" name="object 6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73977" y="3003352"/>
            <a:ext cx="825686" cy="72937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56464"/>
            <a:ext cx="39897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Global</a:t>
            </a:r>
            <a:r>
              <a:rPr sz="3600" spc="-75" dirty="0"/>
              <a:t> </a:t>
            </a:r>
            <a:r>
              <a:rPr sz="3600" dirty="0"/>
              <a:t>Consistence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822706"/>
            <a:ext cx="8055609" cy="505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829944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600" dirty="0">
                <a:latin typeface="Arial"/>
                <a:cs typeface="Arial"/>
              </a:rPr>
              <a:t>ABAC </a:t>
            </a:r>
            <a:r>
              <a:rPr sz="2600" spc="5" dirty="0">
                <a:latin typeface="Arial"/>
                <a:cs typeface="Arial"/>
              </a:rPr>
              <a:t>systems </a:t>
            </a:r>
            <a:r>
              <a:rPr sz="2600" dirty="0">
                <a:latin typeface="Arial"/>
                <a:cs typeface="Arial"/>
              </a:rPr>
              <a:t>require an </a:t>
            </a:r>
            <a:r>
              <a:rPr sz="2600" spc="-10" dirty="0">
                <a:latin typeface="Arial"/>
                <a:cs typeface="Arial"/>
              </a:rPr>
              <a:t>XML </a:t>
            </a:r>
            <a:r>
              <a:rPr sz="2600" dirty="0">
                <a:latin typeface="Arial"/>
                <a:cs typeface="Arial"/>
              </a:rPr>
              <a:t>terminology to  express all possible attributes and their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values,</a:t>
            </a:r>
            <a:endParaRPr sz="2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har char="•"/>
              <a:tabLst>
                <a:tab pos="354965" algn="l"/>
                <a:tab pos="355600" algn="l"/>
              </a:tabLst>
            </a:pPr>
            <a:r>
              <a:rPr sz="2600" spc="5" dirty="0">
                <a:latin typeface="Arial"/>
                <a:cs typeface="Arial"/>
              </a:rPr>
              <a:t>Must </a:t>
            </a:r>
            <a:r>
              <a:rPr sz="2600" dirty="0">
                <a:latin typeface="Arial"/>
                <a:cs typeface="Arial"/>
              </a:rPr>
              <a:t>be consistent </a:t>
            </a:r>
            <a:r>
              <a:rPr sz="2600" spc="5" dirty="0">
                <a:latin typeface="Arial"/>
                <a:cs typeface="Arial"/>
              </a:rPr>
              <a:t>across </a:t>
            </a:r>
            <a:r>
              <a:rPr sz="2600" dirty="0">
                <a:latin typeface="Arial"/>
                <a:cs typeface="Arial"/>
              </a:rPr>
              <a:t>the </a:t>
            </a:r>
            <a:r>
              <a:rPr sz="2600" spc="-5" dirty="0">
                <a:latin typeface="Arial"/>
                <a:cs typeface="Arial"/>
              </a:rPr>
              <a:t>entire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domain,</a:t>
            </a:r>
            <a:endParaRPr sz="2600">
              <a:latin typeface="Arial"/>
              <a:cs typeface="Arial"/>
            </a:endParaRPr>
          </a:p>
          <a:p>
            <a:pPr marL="756285" marR="154940" lvl="1" indent="-287020">
              <a:lnSpc>
                <a:spcPct val="100000"/>
              </a:lnSpc>
              <a:spcBef>
                <a:spcPts val="585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e.g. the attribute </a:t>
            </a:r>
            <a:r>
              <a:rPr sz="2400" spc="-5" dirty="0">
                <a:latin typeface="Arial"/>
                <a:cs typeface="Arial"/>
              </a:rPr>
              <a:t>Role and all </a:t>
            </a:r>
            <a:r>
              <a:rPr sz="2400" dirty="0">
                <a:latin typeface="Arial"/>
                <a:cs typeface="Arial"/>
              </a:rPr>
              <a:t>its </a:t>
            </a:r>
            <a:r>
              <a:rPr sz="2400" spc="-5" dirty="0">
                <a:latin typeface="Arial"/>
                <a:cs typeface="Arial"/>
              </a:rPr>
              <a:t>possible values, </a:t>
            </a:r>
            <a:r>
              <a:rPr sz="2400" dirty="0">
                <a:latin typeface="Arial"/>
                <a:cs typeface="Arial"/>
              </a:rPr>
              <a:t>e.g.  </a:t>
            </a:r>
            <a:r>
              <a:rPr sz="2400" spc="-5" dirty="0">
                <a:latin typeface="Arial"/>
                <a:cs typeface="Arial"/>
              </a:rPr>
              <a:t>(Role(subject)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HR-staff), </a:t>
            </a:r>
            <a:r>
              <a:rPr sz="2400" dirty="0">
                <a:latin typeface="Arial"/>
                <a:cs typeface="Arial"/>
              </a:rPr>
              <a:t>must </a:t>
            </a:r>
            <a:r>
              <a:rPr sz="2400" spc="-10" dirty="0">
                <a:latin typeface="Arial"/>
                <a:cs typeface="Arial"/>
              </a:rPr>
              <a:t>be </a:t>
            </a:r>
            <a:r>
              <a:rPr sz="2400" spc="-5" dirty="0">
                <a:latin typeface="Arial"/>
                <a:cs typeface="Arial"/>
              </a:rPr>
              <a:t>known and  interpreted by all </a:t>
            </a:r>
            <a:r>
              <a:rPr sz="2400" dirty="0">
                <a:latin typeface="Arial"/>
                <a:cs typeface="Arial"/>
              </a:rPr>
              <a:t>systems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AC </a:t>
            </a:r>
            <a:r>
              <a:rPr sz="2400" dirty="0">
                <a:latin typeface="Arial"/>
                <a:cs typeface="Arial"/>
              </a:rPr>
              <a:t>security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domain.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har char="•"/>
              <a:tabLst>
                <a:tab pos="354965" algn="l"/>
                <a:tab pos="355600" algn="l"/>
              </a:tabLst>
            </a:pPr>
            <a:r>
              <a:rPr sz="2600" dirty="0">
                <a:latin typeface="Arial"/>
                <a:cs typeface="Arial"/>
              </a:rPr>
              <a:t>Requires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standardization:</a:t>
            </a:r>
            <a:endParaRPr sz="26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85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e.g. for </a:t>
            </a:r>
            <a:r>
              <a:rPr sz="2400" spc="-5" dirty="0">
                <a:latin typeface="Arial"/>
                <a:cs typeface="Arial"/>
              </a:rPr>
              <a:t>access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medical journals, medical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terms</a:t>
            </a:r>
            <a:endParaRPr sz="24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must </a:t>
            </a:r>
            <a:r>
              <a:rPr sz="2400" spc="-10" dirty="0">
                <a:latin typeface="Arial"/>
                <a:cs typeface="Arial"/>
              </a:rPr>
              <a:t>be </a:t>
            </a:r>
            <a:r>
              <a:rPr sz="2400" spc="-5" dirty="0">
                <a:latin typeface="Arial"/>
                <a:cs typeface="Arial"/>
              </a:rPr>
              <a:t>interpreted in a consistent way by all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current </a:t>
            </a:r>
            <a:r>
              <a:rPr sz="2400" spc="-5" dirty="0">
                <a:latin typeface="Arial"/>
                <a:cs typeface="Arial"/>
              </a:rPr>
              <a:t>international work on </a:t>
            </a:r>
            <a:r>
              <a:rPr sz="2400" dirty="0">
                <a:latin typeface="Arial"/>
                <a:cs typeface="Arial"/>
              </a:rPr>
              <a:t>XML of </a:t>
            </a:r>
            <a:r>
              <a:rPr sz="2400" spc="-5" dirty="0">
                <a:latin typeface="Arial"/>
                <a:cs typeface="Arial"/>
              </a:rPr>
              <a:t>medical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terms</a:t>
            </a:r>
            <a:endParaRPr sz="2400">
              <a:latin typeface="Arial"/>
              <a:cs typeface="Arial"/>
            </a:endParaRPr>
          </a:p>
          <a:p>
            <a:pPr marL="355600" marR="258445" indent="-342900">
              <a:lnSpc>
                <a:spcPct val="100000"/>
              </a:lnSpc>
              <a:spcBef>
                <a:spcPts val="615"/>
              </a:spcBef>
              <a:buChar char="•"/>
              <a:tabLst>
                <a:tab pos="354965" algn="l"/>
                <a:tab pos="355600" algn="l"/>
              </a:tabLst>
            </a:pPr>
            <a:r>
              <a:rPr sz="2600" dirty="0">
                <a:latin typeface="Arial"/>
                <a:cs typeface="Arial"/>
              </a:rPr>
              <a:t>Consistent interpretation of attributes and values is  a major challenge for implementing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ABAC.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27542" y="6275019"/>
            <a:ext cx="233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Narrow"/>
                <a:cs typeface="Arial Narrow"/>
              </a:rPr>
              <a:t>53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19583"/>
            <a:ext cx="30587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ABAC: + and</a:t>
            </a:r>
            <a:r>
              <a:rPr sz="3600" spc="-110" dirty="0"/>
              <a:t> </a:t>
            </a:r>
            <a:r>
              <a:rPr sz="3600" dirty="0">
                <a:latin typeface="Symbol"/>
                <a:cs typeface="Symbol"/>
              </a:rPr>
              <a:t>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140" y="706627"/>
            <a:ext cx="8300084" cy="5877891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675"/>
              </a:spcBef>
            </a:pPr>
            <a:r>
              <a:rPr sz="2400" b="1" dirty="0">
                <a:latin typeface="Arial"/>
                <a:cs typeface="Arial"/>
              </a:rPr>
              <a:t>On the positive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side:</a:t>
            </a:r>
            <a:endParaRPr sz="2400" dirty="0">
              <a:latin typeface="Arial"/>
              <a:cs typeface="Arial"/>
            </a:endParaRPr>
          </a:p>
          <a:p>
            <a:pPr marL="424815" indent="-107950">
              <a:lnSpc>
                <a:spcPct val="100000"/>
              </a:lnSpc>
              <a:spcBef>
                <a:spcPts val="575"/>
              </a:spcBef>
              <a:buSzPct val="95833"/>
              <a:buChar char="•"/>
              <a:tabLst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ABAC is much </a:t>
            </a:r>
            <a:r>
              <a:rPr sz="2400" dirty="0">
                <a:latin typeface="Arial"/>
                <a:cs typeface="Arial"/>
              </a:rPr>
              <a:t>more </a:t>
            </a:r>
            <a:r>
              <a:rPr sz="2400" spc="-5" dirty="0">
                <a:latin typeface="Arial"/>
                <a:cs typeface="Arial"/>
              </a:rPr>
              <a:t>flexible than DAC, </a:t>
            </a:r>
            <a:r>
              <a:rPr sz="2400" dirty="0">
                <a:latin typeface="Arial"/>
                <a:cs typeface="Arial"/>
              </a:rPr>
              <a:t>MAC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RBAC</a:t>
            </a:r>
            <a:endParaRPr sz="2400" dirty="0">
              <a:latin typeface="Arial"/>
              <a:cs typeface="Arial"/>
            </a:endParaRPr>
          </a:p>
          <a:p>
            <a:pPr marL="10610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1061085" algn="l"/>
                <a:tab pos="1061720" algn="l"/>
              </a:tabLst>
            </a:pPr>
            <a:r>
              <a:rPr sz="2000" dirty="0">
                <a:latin typeface="Arial"/>
                <a:cs typeface="Arial"/>
              </a:rPr>
              <a:t>DAC, </a:t>
            </a:r>
            <a:r>
              <a:rPr sz="2000" spc="-5" dirty="0">
                <a:latin typeface="Arial"/>
                <a:cs typeface="Arial"/>
              </a:rPr>
              <a:t>MAC </a:t>
            </a:r>
            <a:r>
              <a:rPr sz="2000" dirty="0">
                <a:latin typeface="Arial"/>
                <a:cs typeface="Arial"/>
              </a:rPr>
              <a:t>and RBAC can be implemented with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ABAC</a:t>
            </a:r>
          </a:p>
          <a:p>
            <a:pPr marL="424815" indent="-107950">
              <a:lnSpc>
                <a:spcPct val="100000"/>
              </a:lnSpc>
              <a:spcBef>
                <a:spcPts val="570"/>
              </a:spcBef>
              <a:buSzPct val="95833"/>
              <a:buChar char="•"/>
              <a:tabLst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Can </a:t>
            </a:r>
            <a:r>
              <a:rPr sz="2400" dirty="0">
                <a:latin typeface="Arial"/>
                <a:cs typeface="Arial"/>
              </a:rPr>
              <a:t>use any type of </a:t>
            </a:r>
            <a:r>
              <a:rPr sz="2400" spc="-5" dirty="0">
                <a:latin typeface="Arial"/>
                <a:cs typeface="Arial"/>
              </a:rPr>
              <a:t>access policies combined with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</a:t>
            </a:r>
          </a:p>
          <a:p>
            <a:pPr marL="3175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unlimited number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attributes</a:t>
            </a:r>
            <a:endParaRPr sz="2400" dirty="0">
              <a:latin typeface="Arial"/>
              <a:cs typeface="Arial"/>
            </a:endParaRPr>
          </a:p>
          <a:p>
            <a:pPr marL="424815" indent="-107950">
              <a:lnSpc>
                <a:spcPct val="100000"/>
              </a:lnSpc>
              <a:spcBef>
                <a:spcPts val="575"/>
              </a:spcBef>
              <a:buSzPct val="95833"/>
              <a:buChar char="•"/>
              <a:tabLst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Suitable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access control in distributed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environments</a:t>
            </a:r>
            <a:endParaRPr sz="2400" dirty="0">
              <a:latin typeface="Arial"/>
              <a:cs typeface="Arial"/>
            </a:endParaRPr>
          </a:p>
          <a:p>
            <a:pPr marL="10610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1061085" algn="l"/>
                <a:tab pos="1061720" algn="l"/>
              </a:tabLst>
            </a:pPr>
            <a:r>
              <a:rPr sz="2000" dirty="0">
                <a:latin typeface="Arial"/>
                <a:cs typeface="Arial"/>
              </a:rPr>
              <a:t>e.g. national e-health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networks</a:t>
            </a:r>
          </a:p>
          <a:p>
            <a:pPr marL="317500">
              <a:lnSpc>
                <a:spcPct val="100000"/>
              </a:lnSpc>
              <a:spcBef>
                <a:spcPts val="575"/>
              </a:spcBef>
            </a:pPr>
            <a:r>
              <a:rPr sz="2400" b="1" dirty="0">
                <a:latin typeface="Arial"/>
                <a:cs typeface="Arial"/>
              </a:rPr>
              <a:t>On the </a:t>
            </a:r>
            <a:r>
              <a:rPr sz="2400" b="1" spc="-5" dirty="0">
                <a:latin typeface="Arial"/>
                <a:cs typeface="Arial"/>
              </a:rPr>
              <a:t>negative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side:</a:t>
            </a:r>
            <a:endParaRPr sz="2400" dirty="0">
              <a:latin typeface="Arial"/>
              <a:cs typeface="Arial"/>
            </a:endParaRPr>
          </a:p>
          <a:p>
            <a:pPr marL="317500" marR="5080">
              <a:lnSpc>
                <a:spcPct val="100000"/>
              </a:lnSpc>
              <a:spcBef>
                <a:spcPts val="575"/>
              </a:spcBef>
              <a:buSzPct val="95833"/>
              <a:buChar char="•"/>
              <a:tabLst>
                <a:tab pos="425450" algn="l"/>
                <a:tab pos="5562600" algn="l"/>
              </a:tabLst>
            </a:pPr>
            <a:r>
              <a:rPr sz="2400" spc="-5" dirty="0">
                <a:latin typeface="Arial"/>
                <a:cs typeface="Arial"/>
              </a:rPr>
              <a:t>Requires defining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business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concepts	</a:t>
            </a:r>
            <a:r>
              <a:rPr sz="2400" spc="-10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terms of XML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 ontologies which is much </a:t>
            </a:r>
            <a:r>
              <a:rPr sz="2400" dirty="0">
                <a:latin typeface="Arial"/>
                <a:cs typeface="Arial"/>
              </a:rPr>
              <a:t>more </a:t>
            </a:r>
            <a:r>
              <a:rPr sz="2400" spc="-5" dirty="0">
                <a:latin typeface="Arial"/>
                <a:cs typeface="Arial"/>
              </a:rPr>
              <a:t>complex than what is  required in traditional DAC, </a:t>
            </a:r>
            <a:r>
              <a:rPr sz="2400" dirty="0">
                <a:latin typeface="Arial"/>
                <a:cs typeface="Arial"/>
              </a:rPr>
              <a:t>MAC </a:t>
            </a:r>
            <a:r>
              <a:rPr sz="2400" spc="-5" dirty="0">
                <a:latin typeface="Arial"/>
                <a:cs typeface="Arial"/>
              </a:rPr>
              <a:t>or RBAC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systems.</a:t>
            </a:r>
          </a:p>
          <a:p>
            <a:pPr marL="317500" marR="743585">
              <a:lnSpc>
                <a:spcPct val="100000"/>
              </a:lnSpc>
              <a:spcBef>
                <a:spcPts val="580"/>
              </a:spcBef>
              <a:buSzPct val="95833"/>
              <a:buChar char="•"/>
              <a:tabLst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Political alignment and legal agreements required </a:t>
            </a:r>
            <a:r>
              <a:rPr sz="2400" dirty="0">
                <a:latin typeface="Arial"/>
                <a:cs typeface="Arial"/>
              </a:rPr>
              <a:t>for  </a:t>
            </a:r>
            <a:r>
              <a:rPr sz="2400" spc="-5" dirty="0">
                <a:latin typeface="Arial"/>
                <a:cs typeface="Arial"/>
              </a:rPr>
              <a:t>ABAC in distributed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environments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  <a:tabLst>
                <a:tab pos="3060700" algn="l"/>
              </a:tabLst>
            </a:pPr>
            <a:r>
              <a:rPr sz="1400" dirty="0">
                <a:latin typeface="Arial"/>
                <a:cs typeface="Arial"/>
              </a:rPr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32621" y="6275019"/>
            <a:ext cx="233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Narrow"/>
                <a:cs typeface="Arial Narrow"/>
              </a:rPr>
              <a:t>54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04622"/>
            <a:ext cx="80029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Meta-policies i.c.o. inconsistent</a:t>
            </a:r>
            <a:r>
              <a:rPr sz="3600" spc="-125" dirty="0"/>
              <a:t> </a:t>
            </a:r>
            <a:r>
              <a:rPr sz="3600" dirty="0"/>
              <a:t>policies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172079"/>
            <a:ext cx="8029575" cy="452564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Sub-domain authorities defined their own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policies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Potential for </a:t>
            </a:r>
            <a:r>
              <a:rPr sz="2400" spc="-5" dirty="0">
                <a:latin typeface="Arial"/>
                <a:cs typeface="Arial"/>
              </a:rPr>
              <a:t>conflicting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policies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E.g. </a:t>
            </a:r>
            <a:r>
              <a:rPr sz="2000" dirty="0">
                <a:latin typeface="Arial"/>
                <a:cs typeface="Arial"/>
              </a:rPr>
              <a:t>two policies dictate different access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decisions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Meta-policy rules needed in case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ABAC logic </a:t>
            </a:r>
            <a:r>
              <a:rPr sz="2400" dirty="0">
                <a:latin typeface="Arial"/>
                <a:cs typeface="Arial"/>
              </a:rPr>
              <a:t>detects  </a:t>
            </a:r>
            <a:r>
              <a:rPr sz="2400" spc="-5" dirty="0">
                <a:latin typeface="Arial"/>
                <a:cs typeface="Arial"/>
              </a:rPr>
              <a:t>policy rules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lead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opposite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decisions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Meta-policy </a:t>
            </a:r>
            <a:r>
              <a:rPr sz="2400" dirty="0">
                <a:latin typeface="Arial"/>
                <a:cs typeface="Arial"/>
              </a:rPr>
              <a:t>takes </a:t>
            </a:r>
            <a:r>
              <a:rPr sz="2400" spc="-5" dirty="0">
                <a:latin typeface="Arial"/>
                <a:cs typeface="Arial"/>
              </a:rPr>
              <a:t>priority </a:t>
            </a:r>
            <a:r>
              <a:rPr sz="2400" dirty="0">
                <a:latin typeface="Arial"/>
                <a:cs typeface="Arial"/>
              </a:rPr>
              <a:t>over all other </a:t>
            </a:r>
            <a:r>
              <a:rPr sz="2400" spc="-5" dirty="0">
                <a:latin typeface="Arial"/>
                <a:cs typeface="Arial"/>
              </a:rPr>
              <a:t>policies,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e.g.</a:t>
            </a:r>
            <a:endParaRPr sz="2400">
              <a:latin typeface="Arial"/>
              <a:cs typeface="Arial"/>
            </a:endParaRPr>
          </a:p>
          <a:p>
            <a:pPr marL="756285" marR="439420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Meta-Policy Deny Overrides: If one policy denies access,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but  another policy approves access, then access is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denied.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This is a conservative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meta-policy.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Meta-Policy Approve Overrides: If one policy denies access,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but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another policy approves access, then access is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approved.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This is a lenient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meta-policy.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32621" y="6275019"/>
            <a:ext cx="233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Narrow"/>
                <a:cs typeface="Arial Narrow"/>
              </a:rPr>
              <a:t>55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244" y="2846832"/>
            <a:ext cx="8259445" cy="78105"/>
            <a:chOff x="428244" y="2846832"/>
            <a:chExt cx="8259445" cy="78105"/>
          </a:xfrm>
        </p:grpSpPr>
        <p:sp>
          <p:nvSpPr>
            <p:cNvPr id="3" name="object 3"/>
            <p:cNvSpPr/>
            <p:nvPr/>
          </p:nvSpPr>
          <p:spPr>
            <a:xfrm>
              <a:off x="457962" y="286131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28956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200" y="2894076"/>
              <a:ext cx="5649595" cy="1905"/>
            </a:xfrm>
            <a:custGeom>
              <a:avLst/>
              <a:gdLst/>
              <a:ahLst/>
              <a:cxnLst/>
              <a:rect l="l" t="t" r="r" b="b"/>
              <a:pathLst>
                <a:path w="5649595" h="1905">
                  <a:moveTo>
                    <a:pt x="0" y="0"/>
                  </a:moveTo>
                  <a:lnTo>
                    <a:pt x="5649468" y="1524"/>
                  </a:lnTo>
                </a:path>
              </a:pathLst>
            </a:custGeom>
            <a:ln w="57912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4540" y="1633220"/>
            <a:ext cx="2846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End </a:t>
            </a:r>
            <a:r>
              <a:rPr sz="3600" dirty="0"/>
              <a:t>of</a:t>
            </a:r>
            <a:r>
              <a:rPr sz="3600" spc="-50" dirty="0"/>
              <a:t> </a:t>
            </a:r>
            <a:r>
              <a:rPr sz="3600" spc="-5" dirty="0"/>
              <a:t>lecture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3728"/>
            <a:ext cx="556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Concepts related to</a:t>
            </a:r>
            <a:r>
              <a:rPr sz="3600" spc="-95" dirty="0"/>
              <a:t> </a:t>
            </a:r>
            <a:r>
              <a:rPr sz="3600" spc="-5" dirty="0"/>
              <a:t>identity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58885" y="6276669"/>
            <a:ext cx="303530" cy="238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400" dirty="0">
                <a:latin typeface="Arial"/>
                <a:cs typeface="Arial"/>
              </a:rPr>
              <a:t>6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24102"/>
            <a:ext cx="7918450" cy="457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Entity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ts val="24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 person, organisation, agent, system, session, process,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Identity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 set of names / attributes of </a:t>
            </a:r>
            <a:r>
              <a:rPr sz="2000" spc="-5" dirty="0">
                <a:latin typeface="Arial"/>
                <a:cs typeface="Arial"/>
              </a:rPr>
              <a:t>entity </a:t>
            </a:r>
            <a:r>
              <a:rPr sz="2000" dirty="0">
                <a:latin typeface="Arial"/>
                <a:cs typeface="Arial"/>
              </a:rPr>
              <a:t>in a specific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domain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An </a:t>
            </a:r>
            <a:r>
              <a:rPr sz="2000" spc="-5" dirty="0">
                <a:latin typeface="Arial"/>
                <a:cs typeface="Arial"/>
              </a:rPr>
              <a:t>entity </a:t>
            </a:r>
            <a:r>
              <a:rPr sz="2000" dirty="0">
                <a:latin typeface="Arial"/>
                <a:cs typeface="Arial"/>
              </a:rPr>
              <a:t>may have identities in multiple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domains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ts val="24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An </a:t>
            </a:r>
            <a:r>
              <a:rPr sz="2000" spc="-5" dirty="0">
                <a:latin typeface="Arial"/>
                <a:cs typeface="Arial"/>
              </a:rPr>
              <a:t>entity </a:t>
            </a:r>
            <a:r>
              <a:rPr sz="2000" dirty="0">
                <a:latin typeface="Arial"/>
                <a:cs typeface="Arial"/>
              </a:rPr>
              <a:t>may have multiple identities in one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domain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ts val="288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Digital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identity</a:t>
            </a:r>
            <a:endParaRPr sz="2400">
              <a:latin typeface="Arial"/>
              <a:cs typeface="Arial"/>
            </a:endParaRPr>
          </a:p>
          <a:p>
            <a:pPr marL="756285" marR="641985" lvl="1" indent="-287020">
              <a:lnSpc>
                <a:spcPct val="8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Digital representation of names / attributes in a way that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  suitable for processing by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computers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ts val="2875"/>
              </a:lnSpc>
              <a:buChar char="•"/>
              <a:tabLst>
                <a:tab pos="354965" algn="l"/>
                <a:tab pos="355600" algn="l"/>
                <a:tab pos="1492885" algn="l"/>
              </a:tabLst>
            </a:pPr>
            <a:r>
              <a:rPr sz="2400" spc="-5" dirty="0">
                <a:latin typeface="Arial"/>
                <a:cs typeface="Arial"/>
              </a:rPr>
              <a:t>Names	and </a:t>
            </a:r>
            <a:r>
              <a:rPr sz="2400" dirty="0">
                <a:latin typeface="Arial"/>
                <a:cs typeface="Arial"/>
              </a:rPr>
              <a:t>attributes 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entity</a:t>
            </a:r>
            <a:endParaRPr sz="2400">
              <a:latin typeface="Arial"/>
              <a:cs typeface="Arial"/>
            </a:endParaRPr>
          </a:p>
          <a:p>
            <a:pPr marL="1155700" indent="-229235">
              <a:lnSpc>
                <a:spcPct val="100000"/>
              </a:lnSpc>
              <a:buChar char="•"/>
              <a:tabLst>
                <a:tab pos="1156335" algn="l"/>
              </a:tabLst>
            </a:pPr>
            <a:r>
              <a:rPr sz="2400" spc="-5" dirty="0">
                <a:latin typeface="Arial"/>
                <a:cs typeface="Arial"/>
              </a:rPr>
              <a:t>Can be unique or ambiguous within a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domain</a:t>
            </a:r>
            <a:endParaRPr sz="2400">
              <a:latin typeface="Arial"/>
              <a:cs typeface="Arial"/>
            </a:endParaRPr>
          </a:p>
          <a:p>
            <a:pPr marL="1155700" marR="5080" indent="-228600">
              <a:lnSpc>
                <a:spcPct val="80000"/>
              </a:lnSpc>
              <a:spcBef>
                <a:spcPts val="580"/>
              </a:spcBef>
              <a:buChar char="•"/>
              <a:tabLst>
                <a:tab pos="1156335" algn="l"/>
              </a:tabLst>
            </a:pPr>
            <a:r>
              <a:rPr sz="2400" spc="-5" dirty="0">
                <a:latin typeface="Arial"/>
                <a:cs typeface="Arial"/>
              </a:rPr>
              <a:t>Transient </a:t>
            </a:r>
            <a:r>
              <a:rPr sz="2400" dirty="0">
                <a:latin typeface="Arial"/>
                <a:cs typeface="Arial"/>
              </a:rPr>
              <a:t>or </a:t>
            </a:r>
            <a:r>
              <a:rPr sz="2400" spc="-5" dirty="0">
                <a:latin typeface="Arial"/>
                <a:cs typeface="Arial"/>
              </a:rPr>
              <a:t>permanent, </a:t>
            </a:r>
            <a:r>
              <a:rPr sz="2400" dirty="0">
                <a:latin typeface="Arial"/>
                <a:cs typeface="Arial"/>
              </a:rPr>
              <a:t>self </a:t>
            </a:r>
            <a:r>
              <a:rPr sz="2400" spc="-5" dirty="0">
                <a:latin typeface="Arial"/>
                <a:cs typeface="Arial"/>
              </a:rPr>
              <a:t>defined </a:t>
            </a:r>
            <a:r>
              <a:rPr sz="2400" dirty="0">
                <a:latin typeface="Arial"/>
                <a:cs typeface="Arial"/>
              </a:rPr>
              <a:t>or defined by  </a:t>
            </a:r>
            <a:r>
              <a:rPr sz="2400" spc="-5" dirty="0">
                <a:latin typeface="Arial"/>
                <a:cs typeface="Arial"/>
              </a:rPr>
              <a:t>authority, interpretation by humans and/or  computers,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etc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6115" y="333502"/>
            <a:ext cx="1499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Identity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58885" y="6276669"/>
            <a:ext cx="303530" cy="238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400" dirty="0">
                <a:latin typeface="Arial"/>
                <a:cs typeface="Arial"/>
              </a:rPr>
              <a:t>7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6115" y="1171847"/>
            <a:ext cx="7964805" cy="397700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Etymology </a:t>
            </a:r>
            <a:r>
              <a:rPr sz="2400" spc="-5" dirty="0">
                <a:latin typeface="Arial"/>
                <a:cs typeface="Arial"/>
              </a:rPr>
              <a:t>(original meaning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words)</a:t>
            </a:r>
            <a:endParaRPr sz="24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  <a:tab pos="1868805" algn="l"/>
              </a:tabLst>
            </a:pPr>
            <a:r>
              <a:rPr sz="2000" i="1" spc="-5" dirty="0">
                <a:latin typeface="Arial"/>
                <a:cs typeface="Arial"/>
              </a:rPr>
              <a:t>“identity”	</a:t>
            </a:r>
            <a:r>
              <a:rPr sz="2000" dirty="0">
                <a:latin typeface="Arial"/>
                <a:cs typeface="Arial"/>
              </a:rPr>
              <a:t>= </a:t>
            </a:r>
            <a:r>
              <a:rPr sz="2000" i="1" spc="-5" dirty="0">
                <a:latin typeface="Arial"/>
                <a:cs typeface="Arial"/>
              </a:rPr>
              <a:t>“same one as last</a:t>
            </a:r>
            <a:r>
              <a:rPr sz="2000" i="1" spc="-8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time”.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“First-time” </a:t>
            </a:r>
            <a:r>
              <a:rPr sz="2400" spc="-5" dirty="0">
                <a:latin typeface="Arial"/>
                <a:cs typeface="Arial"/>
              </a:rPr>
              <a:t>authentication is not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meaningful</a:t>
            </a:r>
            <a:endParaRPr sz="24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because there </a:t>
            </a:r>
            <a:r>
              <a:rPr sz="2000" spc="-5" dirty="0">
                <a:latin typeface="Arial"/>
                <a:cs typeface="Arial"/>
              </a:rPr>
              <a:t>is no “previous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time”</a:t>
            </a:r>
            <a:endParaRPr sz="20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because the identity first must be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created/registered</a:t>
            </a:r>
            <a:endParaRPr sz="2000">
              <a:latin typeface="Arial"/>
              <a:cs typeface="Arial"/>
            </a:endParaRPr>
          </a:p>
          <a:p>
            <a:pPr marL="354965" marR="508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Authentication requires a </a:t>
            </a:r>
            <a:r>
              <a:rPr sz="2400" dirty="0">
                <a:latin typeface="Arial"/>
                <a:cs typeface="Arial"/>
              </a:rPr>
              <a:t>first </a:t>
            </a:r>
            <a:r>
              <a:rPr sz="2400" spc="-5" dirty="0">
                <a:latin typeface="Arial"/>
                <a:cs typeface="Arial"/>
              </a:rPr>
              <a:t>time </a:t>
            </a:r>
            <a:r>
              <a:rPr sz="2400" dirty="0">
                <a:latin typeface="Arial"/>
                <a:cs typeface="Arial"/>
              </a:rPr>
              <a:t>registration of </a:t>
            </a:r>
            <a:r>
              <a:rPr sz="2400" spc="-5" dirty="0">
                <a:latin typeface="Arial"/>
                <a:cs typeface="Arial"/>
              </a:rPr>
              <a:t>identity  in </a:t>
            </a:r>
            <a:r>
              <a:rPr sz="2400" dirty="0">
                <a:latin typeface="Arial"/>
                <a:cs typeface="Arial"/>
              </a:rPr>
              <a:t>the form of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name </a:t>
            </a:r>
            <a:r>
              <a:rPr sz="2400" spc="-5" dirty="0">
                <a:latin typeface="Arial"/>
                <a:cs typeface="Arial"/>
              </a:rPr>
              <a:t>within a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domain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Registration can be </a:t>
            </a:r>
            <a:r>
              <a:rPr sz="2400" dirty="0">
                <a:latin typeface="Arial"/>
                <a:cs typeface="Arial"/>
              </a:rPr>
              <a:t>take two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forms:</a:t>
            </a:r>
            <a:endParaRPr sz="24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pre-authentication, from previous identity, </a:t>
            </a:r>
            <a:r>
              <a:rPr sz="2000" spc="-5" dirty="0">
                <a:latin typeface="Arial"/>
                <a:cs typeface="Arial"/>
              </a:rPr>
              <a:t>e.g.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passport</a:t>
            </a:r>
            <a:endParaRPr sz="20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creation of new identity, </a:t>
            </a:r>
            <a:r>
              <a:rPr sz="2000" spc="-5" dirty="0">
                <a:latin typeface="Arial"/>
                <a:cs typeface="Arial"/>
              </a:rPr>
              <a:t>e.g. </a:t>
            </a:r>
            <a:r>
              <a:rPr sz="2000" dirty="0">
                <a:latin typeface="Arial"/>
                <a:cs typeface="Arial"/>
              </a:rPr>
              <a:t>new-born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baby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19583"/>
            <a:ext cx="343090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Identity</a:t>
            </a:r>
            <a:r>
              <a:rPr sz="3600" spc="-95" dirty="0"/>
              <a:t> </a:t>
            </a:r>
            <a:r>
              <a:rPr sz="3600" dirty="0"/>
              <a:t>Domains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85063" y="867047"/>
            <a:ext cx="7792720" cy="83058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An identity domain has a name space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unique</a:t>
            </a:r>
            <a:r>
              <a:rPr sz="2400" spc="1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–	Same user has separate identities in different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domains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627" y="1781555"/>
            <a:ext cx="8314944" cy="175717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5063" y="3260216"/>
            <a:ext cx="8303259" cy="2534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63060">
              <a:lnSpc>
                <a:spcPts val="2145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User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ts val="2625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Identity domain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structures: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Silo </a:t>
            </a:r>
            <a:r>
              <a:rPr sz="2000" dirty="0">
                <a:latin typeface="Arial"/>
                <a:cs typeface="Arial"/>
              </a:rPr>
              <a:t>domain with single authority, e.g. User Ids in company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network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Distributed hierarchic domain: e.g. DNS (Domain Name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System)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Federated identity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domains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Identity domain can be used by many different service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providers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Requires alignment of identity policy between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domains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8358885" y="6276669"/>
            <a:ext cx="303530" cy="238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400" dirty="0">
                <a:latin typeface="Arial"/>
                <a:cs typeface="Arial"/>
              </a:rPr>
              <a:t>8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06979" y="2859151"/>
            <a:ext cx="46418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d-1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40833" y="2935351"/>
            <a:ext cx="46418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d-2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0442" y="1885035"/>
            <a:ext cx="1678939" cy="831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marR="5080" indent="-366395">
              <a:lnSpc>
                <a:spcPct val="1323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Silo Id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Domain  Service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82385" y="2004822"/>
            <a:ext cx="2414270" cy="11849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92405" marR="5080" indent="-180340">
              <a:lnSpc>
                <a:spcPts val="2520"/>
              </a:lnSpc>
              <a:spcBef>
                <a:spcPts val="85"/>
              </a:spcBef>
            </a:pPr>
            <a:r>
              <a:rPr sz="2000" dirty="0">
                <a:latin typeface="Arial"/>
                <a:cs typeface="Arial"/>
              </a:rPr>
              <a:t>Federated Id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Domain  Service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  <a:p>
            <a:pPr marL="489584">
              <a:lnSpc>
                <a:spcPts val="1789"/>
              </a:lnSpc>
            </a:pPr>
            <a:r>
              <a:rPr sz="2000" dirty="0">
                <a:latin typeface="Arial"/>
                <a:cs typeface="Arial"/>
              </a:rPr>
              <a:t>Service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  <a:p>
            <a:pPr marL="870585">
              <a:lnSpc>
                <a:spcPts val="2305"/>
              </a:lnSpc>
            </a:pPr>
            <a:r>
              <a:rPr sz="2000" dirty="0">
                <a:latin typeface="Arial"/>
                <a:cs typeface="Arial"/>
              </a:rPr>
              <a:t>Service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9774" y="89408"/>
            <a:ext cx="70643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8370" marR="5080" indent="-2186305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Taxonomy </a:t>
            </a:r>
            <a:r>
              <a:rPr sz="3600" dirty="0"/>
              <a:t>of Identity</a:t>
            </a:r>
            <a:r>
              <a:rPr sz="3600" spc="-75" dirty="0"/>
              <a:t> </a:t>
            </a:r>
            <a:r>
              <a:rPr sz="3600" dirty="0"/>
              <a:t>Management  </a:t>
            </a:r>
            <a:r>
              <a:rPr sz="3600" spc="-5" dirty="0"/>
              <a:t>Architectures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2578544" y="1740344"/>
            <a:ext cx="2007235" cy="864235"/>
            <a:chOff x="2578544" y="1740344"/>
            <a:chExt cx="2007235" cy="864235"/>
          </a:xfrm>
        </p:grpSpPr>
        <p:sp>
          <p:nvSpPr>
            <p:cNvPr id="4" name="object 4"/>
            <p:cNvSpPr/>
            <p:nvPr/>
          </p:nvSpPr>
          <p:spPr>
            <a:xfrm>
              <a:off x="2591562" y="1753362"/>
              <a:ext cx="1981200" cy="838200"/>
            </a:xfrm>
            <a:custGeom>
              <a:avLst/>
              <a:gdLst/>
              <a:ahLst/>
              <a:cxnLst/>
              <a:rect l="l" t="t" r="r" b="b"/>
              <a:pathLst>
                <a:path w="1981200" h="838200">
                  <a:moveTo>
                    <a:pt x="1841500" y="0"/>
                  </a:moveTo>
                  <a:lnTo>
                    <a:pt x="139700" y="0"/>
                  </a:lnTo>
                  <a:lnTo>
                    <a:pt x="95520" y="7116"/>
                  </a:lnTo>
                  <a:lnTo>
                    <a:pt x="57168" y="26936"/>
                  </a:lnTo>
                  <a:lnTo>
                    <a:pt x="26936" y="57168"/>
                  </a:lnTo>
                  <a:lnTo>
                    <a:pt x="7116" y="95520"/>
                  </a:lnTo>
                  <a:lnTo>
                    <a:pt x="0" y="139700"/>
                  </a:lnTo>
                  <a:lnTo>
                    <a:pt x="0" y="698500"/>
                  </a:lnTo>
                  <a:lnTo>
                    <a:pt x="7116" y="742679"/>
                  </a:lnTo>
                  <a:lnTo>
                    <a:pt x="26936" y="781031"/>
                  </a:lnTo>
                  <a:lnTo>
                    <a:pt x="57168" y="811263"/>
                  </a:lnTo>
                  <a:lnTo>
                    <a:pt x="95520" y="831083"/>
                  </a:lnTo>
                  <a:lnTo>
                    <a:pt x="139700" y="838200"/>
                  </a:lnTo>
                  <a:lnTo>
                    <a:pt x="1841500" y="838200"/>
                  </a:lnTo>
                  <a:lnTo>
                    <a:pt x="1885679" y="831083"/>
                  </a:lnTo>
                  <a:lnTo>
                    <a:pt x="1924031" y="811263"/>
                  </a:lnTo>
                  <a:lnTo>
                    <a:pt x="1954263" y="781031"/>
                  </a:lnTo>
                  <a:lnTo>
                    <a:pt x="1974083" y="742679"/>
                  </a:lnTo>
                  <a:lnTo>
                    <a:pt x="1981200" y="698500"/>
                  </a:lnTo>
                  <a:lnTo>
                    <a:pt x="1981200" y="139700"/>
                  </a:lnTo>
                  <a:lnTo>
                    <a:pt x="1974083" y="95520"/>
                  </a:lnTo>
                  <a:lnTo>
                    <a:pt x="1954263" y="57168"/>
                  </a:lnTo>
                  <a:lnTo>
                    <a:pt x="1924031" y="26936"/>
                  </a:lnTo>
                  <a:lnTo>
                    <a:pt x="1885679" y="7116"/>
                  </a:lnTo>
                  <a:lnTo>
                    <a:pt x="1841500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91562" y="1753362"/>
              <a:ext cx="1981200" cy="838200"/>
            </a:xfrm>
            <a:custGeom>
              <a:avLst/>
              <a:gdLst/>
              <a:ahLst/>
              <a:cxnLst/>
              <a:rect l="l" t="t" r="r" b="b"/>
              <a:pathLst>
                <a:path w="1981200" h="838200">
                  <a:moveTo>
                    <a:pt x="0" y="139700"/>
                  </a:moveTo>
                  <a:lnTo>
                    <a:pt x="7116" y="95520"/>
                  </a:lnTo>
                  <a:lnTo>
                    <a:pt x="26936" y="57168"/>
                  </a:lnTo>
                  <a:lnTo>
                    <a:pt x="57168" y="26936"/>
                  </a:lnTo>
                  <a:lnTo>
                    <a:pt x="95520" y="7116"/>
                  </a:lnTo>
                  <a:lnTo>
                    <a:pt x="139700" y="0"/>
                  </a:lnTo>
                  <a:lnTo>
                    <a:pt x="1841500" y="0"/>
                  </a:lnTo>
                  <a:lnTo>
                    <a:pt x="1885679" y="7116"/>
                  </a:lnTo>
                  <a:lnTo>
                    <a:pt x="1924031" y="26936"/>
                  </a:lnTo>
                  <a:lnTo>
                    <a:pt x="1954263" y="57168"/>
                  </a:lnTo>
                  <a:lnTo>
                    <a:pt x="1974083" y="95520"/>
                  </a:lnTo>
                  <a:lnTo>
                    <a:pt x="1981200" y="139700"/>
                  </a:lnTo>
                  <a:lnTo>
                    <a:pt x="1981200" y="698500"/>
                  </a:lnTo>
                  <a:lnTo>
                    <a:pt x="1974083" y="742679"/>
                  </a:lnTo>
                  <a:lnTo>
                    <a:pt x="1954263" y="781031"/>
                  </a:lnTo>
                  <a:lnTo>
                    <a:pt x="1924031" y="811263"/>
                  </a:lnTo>
                  <a:lnTo>
                    <a:pt x="1885679" y="831083"/>
                  </a:lnTo>
                  <a:lnTo>
                    <a:pt x="1841500" y="838200"/>
                  </a:lnTo>
                  <a:lnTo>
                    <a:pt x="139700" y="838200"/>
                  </a:lnTo>
                  <a:lnTo>
                    <a:pt x="95520" y="831083"/>
                  </a:lnTo>
                  <a:lnTo>
                    <a:pt x="57168" y="811263"/>
                  </a:lnTo>
                  <a:lnTo>
                    <a:pt x="26936" y="781031"/>
                  </a:lnTo>
                  <a:lnTo>
                    <a:pt x="7116" y="742679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79319" y="1785569"/>
            <a:ext cx="180467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Identity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Management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92544" y="3111944"/>
            <a:ext cx="2007235" cy="864235"/>
            <a:chOff x="292544" y="3111944"/>
            <a:chExt cx="2007235" cy="864235"/>
          </a:xfrm>
        </p:grpSpPr>
        <p:sp>
          <p:nvSpPr>
            <p:cNvPr id="8" name="object 8"/>
            <p:cNvSpPr/>
            <p:nvPr/>
          </p:nvSpPr>
          <p:spPr>
            <a:xfrm>
              <a:off x="305561" y="3124962"/>
              <a:ext cx="1981200" cy="838200"/>
            </a:xfrm>
            <a:custGeom>
              <a:avLst/>
              <a:gdLst/>
              <a:ahLst/>
              <a:cxnLst/>
              <a:rect l="l" t="t" r="r" b="b"/>
              <a:pathLst>
                <a:path w="1981200" h="838200">
                  <a:moveTo>
                    <a:pt x="1841500" y="0"/>
                  </a:moveTo>
                  <a:lnTo>
                    <a:pt x="139700" y="0"/>
                  </a:lnTo>
                  <a:lnTo>
                    <a:pt x="95544" y="7116"/>
                  </a:lnTo>
                  <a:lnTo>
                    <a:pt x="57195" y="26936"/>
                  </a:lnTo>
                  <a:lnTo>
                    <a:pt x="26954" y="57168"/>
                  </a:lnTo>
                  <a:lnTo>
                    <a:pt x="7122" y="95520"/>
                  </a:lnTo>
                  <a:lnTo>
                    <a:pt x="0" y="139700"/>
                  </a:lnTo>
                  <a:lnTo>
                    <a:pt x="0" y="698500"/>
                  </a:lnTo>
                  <a:lnTo>
                    <a:pt x="7122" y="742679"/>
                  </a:lnTo>
                  <a:lnTo>
                    <a:pt x="26954" y="781031"/>
                  </a:lnTo>
                  <a:lnTo>
                    <a:pt x="57195" y="811263"/>
                  </a:lnTo>
                  <a:lnTo>
                    <a:pt x="95544" y="831083"/>
                  </a:lnTo>
                  <a:lnTo>
                    <a:pt x="139700" y="838200"/>
                  </a:lnTo>
                  <a:lnTo>
                    <a:pt x="1841500" y="838200"/>
                  </a:lnTo>
                  <a:lnTo>
                    <a:pt x="1885679" y="831083"/>
                  </a:lnTo>
                  <a:lnTo>
                    <a:pt x="1924031" y="811263"/>
                  </a:lnTo>
                  <a:lnTo>
                    <a:pt x="1954263" y="781031"/>
                  </a:lnTo>
                  <a:lnTo>
                    <a:pt x="1974083" y="742679"/>
                  </a:lnTo>
                  <a:lnTo>
                    <a:pt x="1981200" y="698500"/>
                  </a:lnTo>
                  <a:lnTo>
                    <a:pt x="1981200" y="139700"/>
                  </a:lnTo>
                  <a:lnTo>
                    <a:pt x="1974083" y="95520"/>
                  </a:lnTo>
                  <a:lnTo>
                    <a:pt x="1954263" y="57168"/>
                  </a:lnTo>
                  <a:lnTo>
                    <a:pt x="1924031" y="26936"/>
                  </a:lnTo>
                  <a:lnTo>
                    <a:pt x="1885679" y="7116"/>
                  </a:lnTo>
                  <a:lnTo>
                    <a:pt x="18415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5561" y="3124962"/>
              <a:ext cx="1981200" cy="838200"/>
            </a:xfrm>
            <a:custGeom>
              <a:avLst/>
              <a:gdLst/>
              <a:ahLst/>
              <a:cxnLst/>
              <a:rect l="l" t="t" r="r" b="b"/>
              <a:pathLst>
                <a:path w="1981200" h="838200">
                  <a:moveTo>
                    <a:pt x="0" y="139700"/>
                  </a:moveTo>
                  <a:lnTo>
                    <a:pt x="7122" y="95520"/>
                  </a:lnTo>
                  <a:lnTo>
                    <a:pt x="26954" y="57168"/>
                  </a:lnTo>
                  <a:lnTo>
                    <a:pt x="57195" y="26936"/>
                  </a:lnTo>
                  <a:lnTo>
                    <a:pt x="95544" y="7116"/>
                  </a:lnTo>
                  <a:lnTo>
                    <a:pt x="139700" y="0"/>
                  </a:lnTo>
                  <a:lnTo>
                    <a:pt x="1841500" y="0"/>
                  </a:lnTo>
                  <a:lnTo>
                    <a:pt x="1885679" y="7116"/>
                  </a:lnTo>
                  <a:lnTo>
                    <a:pt x="1924031" y="26936"/>
                  </a:lnTo>
                  <a:lnTo>
                    <a:pt x="1954263" y="57168"/>
                  </a:lnTo>
                  <a:lnTo>
                    <a:pt x="1974083" y="95520"/>
                  </a:lnTo>
                  <a:lnTo>
                    <a:pt x="1981200" y="139700"/>
                  </a:lnTo>
                  <a:lnTo>
                    <a:pt x="1981200" y="698500"/>
                  </a:lnTo>
                  <a:lnTo>
                    <a:pt x="1974083" y="742679"/>
                  </a:lnTo>
                  <a:lnTo>
                    <a:pt x="1954263" y="781031"/>
                  </a:lnTo>
                  <a:lnTo>
                    <a:pt x="1924031" y="811263"/>
                  </a:lnTo>
                  <a:lnTo>
                    <a:pt x="1885679" y="831083"/>
                  </a:lnTo>
                  <a:lnTo>
                    <a:pt x="1841500" y="838200"/>
                  </a:lnTo>
                  <a:lnTo>
                    <a:pt x="139700" y="838200"/>
                  </a:lnTo>
                  <a:lnTo>
                    <a:pt x="95544" y="831083"/>
                  </a:lnTo>
                  <a:lnTo>
                    <a:pt x="57195" y="811263"/>
                  </a:lnTo>
                  <a:lnTo>
                    <a:pt x="26954" y="781031"/>
                  </a:lnTo>
                  <a:lnTo>
                    <a:pt x="7122" y="742679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88644" y="3157854"/>
            <a:ext cx="12122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Silo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Id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Mgmt.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35944" y="3111944"/>
            <a:ext cx="2007235" cy="864235"/>
            <a:chOff x="4635944" y="3111944"/>
            <a:chExt cx="2007235" cy="864235"/>
          </a:xfrm>
        </p:grpSpPr>
        <p:sp>
          <p:nvSpPr>
            <p:cNvPr id="12" name="object 12"/>
            <p:cNvSpPr/>
            <p:nvPr/>
          </p:nvSpPr>
          <p:spPr>
            <a:xfrm>
              <a:off x="4648962" y="3124962"/>
              <a:ext cx="1981200" cy="838200"/>
            </a:xfrm>
            <a:custGeom>
              <a:avLst/>
              <a:gdLst/>
              <a:ahLst/>
              <a:cxnLst/>
              <a:rect l="l" t="t" r="r" b="b"/>
              <a:pathLst>
                <a:path w="1981200" h="838200">
                  <a:moveTo>
                    <a:pt x="1841500" y="0"/>
                  </a:moveTo>
                  <a:lnTo>
                    <a:pt x="139700" y="0"/>
                  </a:lnTo>
                  <a:lnTo>
                    <a:pt x="95520" y="7116"/>
                  </a:lnTo>
                  <a:lnTo>
                    <a:pt x="57168" y="26936"/>
                  </a:lnTo>
                  <a:lnTo>
                    <a:pt x="26936" y="57168"/>
                  </a:lnTo>
                  <a:lnTo>
                    <a:pt x="7116" y="95520"/>
                  </a:lnTo>
                  <a:lnTo>
                    <a:pt x="0" y="139700"/>
                  </a:lnTo>
                  <a:lnTo>
                    <a:pt x="0" y="698500"/>
                  </a:lnTo>
                  <a:lnTo>
                    <a:pt x="7116" y="742679"/>
                  </a:lnTo>
                  <a:lnTo>
                    <a:pt x="26936" y="781031"/>
                  </a:lnTo>
                  <a:lnTo>
                    <a:pt x="57168" y="811263"/>
                  </a:lnTo>
                  <a:lnTo>
                    <a:pt x="95520" y="831083"/>
                  </a:lnTo>
                  <a:lnTo>
                    <a:pt x="139700" y="838200"/>
                  </a:lnTo>
                  <a:lnTo>
                    <a:pt x="1841500" y="838200"/>
                  </a:lnTo>
                  <a:lnTo>
                    <a:pt x="1885679" y="831083"/>
                  </a:lnTo>
                  <a:lnTo>
                    <a:pt x="1924031" y="811263"/>
                  </a:lnTo>
                  <a:lnTo>
                    <a:pt x="1954263" y="781031"/>
                  </a:lnTo>
                  <a:lnTo>
                    <a:pt x="1974083" y="742679"/>
                  </a:lnTo>
                  <a:lnTo>
                    <a:pt x="1981199" y="698500"/>
                  </a:lnTo>
                  <a:lnTo>
                    <a:pt x="1981199" y="139700"/>
                  </a:lnTo>
                  <a:lnTo>
                    <a:pt x="1974083" y="95520"/>
                  </a:lnTo>
                  <a:lnTo>
                    <a:pt x="1954263" y="57168"/>
                  </a:lnTo>
                  <a:lnTo>
                    <a:pt x="1924031" y="26936"/>
                  </a:lnTo>
                  <a:lnTo>
                    <a:pt x="1885679" y="7116"/>
                  </a:lnTo>
                  <a:lnTo>
                    <a:pt x="18415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48962" y="3124962"/>
              <a:ext cx="1981200" cy="838200"/>
            </a:xfrm>
            <a:custGeom>
              <a:avLst/>
              <a:gdLst/>
              <a:ahLst/>
              <a:cxnLst/>
              <a:rect l="l" t="t" r="r" b="b"/>
              <a:pathLst>
                <a:path w="1981200" h="838200">
                  <a:moveTo>
                    <a:pt x="0" y="139700"/>
                  </a:moveTo>
                  <a:lnTo>
                    <a:pt x="7116" y="95520"/>
                  </a:lnTo>
                  <a:lnTo>
                    <a:pt x="26936" y="57168"/>
                  </a:lnTo>
                  <a:lnTo>
                    <a:pt x="57168" y="26936"/>
                  </a:lnTo>
                  <a:lnTo>
                    <a:pt x="95520" y="7116"/>
                  </a:lnTo>
                  <a:lnTo>
                    <a:pt x="139700" y="0"/>
                  </a:lnTo>
                  <a:lnTo>
                    <a:pt x="1841500" y="0"/>
                  </a:lnTo>
                  <a:lnTo>
                    <a:pt x="1885679" y="7116"/>
                  </a:lnTo>
                  <a:lnTo>
                    <a:pt x="1924031" y="26936"/>
                  </a:lnTo>
                  <a:lnTo>
                    <a:pt x="1954263" y="57168"/>
                  </a:lnTo>
                  <a:lnTo>
                    <a:pt x="1974083" y="95520"/>
                  </a:lnTo>
                  <a:lnTo>
                    <a:pt x="1981199" y="139700"/>
                  </a:lnTo>
                  <a:lnTo>
                    <a:pt x="1981199" y="698500"/>
                  </a:lnTo>
                  <a:lnTo>
                    <a:pt x="1974083" y="742679"/>
                  </a:lnTo>
                  <a:lnTo>
                    <a:pt x="1954263" y="781031"/>
                  </a:lnTo>
                  <a:lnTo>
                    <a:pt x="1924031" y="811263"/>
                  </a:lnTo>
                  <a:lnTo>
                    <a:pt x="1885679" y="831083"/>
                  </a:lnTo>
                  <a:lnTo>
                    <a:pt x="1841500" y="838200"/>
                  </a:lnTo>
                  <a:lnTo>
                    <a:pt x="139700" y="838200"/>
                  </a:lnTo>
                  <a:lnTo>
                    <a:pt x="95520" y="831083"/>
                  </a:lnTo>
                  <a:lnTo>
                    <a:pt x="57168" y="811263"/>
                  </a:lnTo>
                  <a:lnTo>
                    <a:pt x="26936" y="781031"/>
                  </a:lnTo>
                  <a:lnTo>
                    <a:pt x="7116" y="742679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848225" y="3157854"/>
            <a:ext cx="15836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0" marR="5080" indent="-18478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Fe</a:t>
            </a:r>
            <a:r>
              <a:rPr sz="2400" spc="-15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ereated  Id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Mgmt.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73744" y="4864544"/>
            <a:ext cx="2007235" cy="890269"/>
            <a:chOff x="2273744" y="4864544"/>
            <a:chExt cx="2007235" cy="890269"/>
          </a:xfrm>
        </p:grpSpPr>
        <p:sp>
          <p:nvSpPr>
            <p:cNvPr id="16" name="object 16"/>
            <p:cNvSpPr/>
            <p:nvPr/>
          </p:nvSpPr>
          <p:spPr>
            <a:xfrm>
              <a:off x="2286762" y="4877562"/>
              <a:ext cx="1981200" cy="864235"/>
            </a:xfrm>
            <a:custGeom>
              <a:avLst/>
              <a:gdLst/>
              <a:ahLst/>
              <a:cxnLst/>
              <a:rect l="l" t="t" r="r" b="b"/>
              <a:pathLst>
                <a:path w="1981200" h="864235">
                  <a:moveTo>
                    <a:pt x="1837182" y="0"/>
                  </a:moveTo>
                  <a:lnTo>
                    <a:pt x="144018" y="0"/>
                  </a:ln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0" y="720090"/>
                  </a:lnTo>
                  <a:lnTo>
                    <a:pt x="7345" y="765611"/>
                  </a:lnTo>
                  <a:lnTo>
                    <a:pt x="27797" y="805145"/>
                  </a:lnTo>
                  <a:lnTo>
                    <a:pt x="58978" y="836321"/>
                  </a:lnTo>
                  <a:lnTo>
                    <a:pt x="98511" y="856765"/>
                  </a:lnTo>
                  <a:lnTo>
                    <a:pt x="144018" y="864107"/>
                  </a:lnTo>
                  <a:lnTo>
                    <a:pt x="1837182" y="864107"/>
                  </a:lnTo>
                  <a:lnTo>
                    <a:pt x="1882688" y="856765"/>
                  </a:lnTo>
                  <a:lnTo>
                    <a:pt x="1922221" y="836321"/>
                  </a:lnTo>
                  <a:lnTo>
                    <a:pt x="1953402" y="805145"/>
                  </a:lnTo>
                  <a:lnTo>
                    <a:pt x="1973854" y="765611"/>
                  </a:lnTo>
                  <a:lnTo>
                    <a:pt x="1981200" y="720090"/>
                  </a:lnTo>
                  <a:lnTo>
                    <a:pt x="1981200" y="144018"/>
                  </a:lnTo>
                  <a:lnTo>
                    <a:pt x="1973854" y="98511"/>
                  </a:lnTo>
                  <a:lnTo>
                    <a:pt x="1953402" y="58978"/>
                  </a:lnTo>
                  <a:lnTo>
                    <a:pt x="1922221" y="27797"/>
                  </a:lnTo>
                  <a:lnTo>
                    <a:pt x="1882688" y="7345"/>
                  </a:lnTo>
                  <a:lnTo>
                    <a:pt x="1837182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86762" y="4877562"/>
              <a:ext cx="1981200" cy="864235"/>
            </a:xfrm>
            <a:custGeom>
              <a:avLst/>
              <a:gdLst/>
              <a:ahLst/>
              <a:cxnLst/>
              <a:rect l="l" t="t" r="r" b="b"/>
              <a:pathLst>
                <a:path w="1981200" h="864235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37182" y="0"/>
                  </a:lnTo>
                  <a:lnTo>
                    <a:pt x="1882688" y="7345"/>
                  </a:lnTo>
                  <a:lnTo>
                    <a:pt x="1922221" y="27797"/>
                  </a:lnTo>
                  <a:lnTo>
                    <a:pt x="1953402" y="58978"/>
                  </a:lnTo>
                  <a:lnTo>
                    <a:pt x="1973854" y="98511"/>
                  </a:lnTo>
                  <a:lnTo>
                    <a:pt x="1981200" y="144018"/>
                  </a:lnTo>
                  <a:lnTo>
                    <a:pt x="1981200" y="720090"/>
                  </a:lnTo>
                  <a:lnTo>
                    <a:pt x="1973854" y="765611"/>
                  </a:lnTo>
                  <a:lnTo>
                    <a:pt x="1953402" y="805145"/>
                  </a:lnTo>
                  <a:lnTo>
                    <a:pt x="1922221" y="836321"/>
                  </a:lnTo>
                  <a:lnTo>
                    <a:pt x="1882688" y="856765"/>
                  </a:lnTo>
                  <a:lnTo>
                    <a:pt x="1837182" y="864107"/>
                  </a:lnTo>
                  <a:lnTo>
                    <a:pt x="144018" y="864107"/>
                  </a:lnTo>
                  <a:lnTo>
                    <a:pt x="98511" y="856765"/>
                  </a:lnTo>
                  <a:lnTo>
                    <a:pt x="58978" y="836321"/>
                  </a:lnTo>
                  <a:lnTo>
                    <a:pt x="27797" y="805145"/>
                  </a:lnTo>
                  <a:lnTo>
                    <a:pt x="7345" y="765611"/>
                  </a:lnTo>
                  <a:lnTo>
                    <a:pt x="0" y="720090"/>
                  </a:lnTo>
                  <a:lnTo>
                    <a:pt x="0" y="144018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452242" y="4923535"/>
            <a:ext cx="1651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Centralised  Fe</a:t>
            </a:r>
            <a:r>
              <a:rPr sz="2400" spc="-15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ereation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559744" y="4864544"/>
            <a:ext cx="2150745" cy="890269"/>
            <a:chOff x="4559744" y="4864544"/>
            <a:chExt cx="2150745" cy="890269"/>
          </a:xfrm>
        </p:grpSpPr>
        <p:sp>
          <p:nvSpPr>
            <p:cNvPr id="20" name="object 20"/>
            <p:cNvSpPr/>
            <p:nvPr/>
          </p:nvSpPr>
          <p:spPr>
            <a:xfrm>
              <a:off x="4572762" y="4877562"/>
              <a:ext cx="2124710" cy="864235"/>
            </a:xfrm>
            <a:custGeom>
              <a:avLst/>
              <a:gdLst/>
              <a:ahLst/>
              <a:cxnLst/>
              <a:rect l="l" t="t" r="r" b="b"/>
              <a:pathLst>
                <a:path w="2124709" h="864235">
                  <a:moveTo>
                    <a:pt x="1980438" y="0"/>
                  </a:moveTo>
                  <a:lnTo>
                    <a:pt x="144017" y="0"/>
                  </a:ln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0" y="720090"/>
                  </a:lnTo>
                  <a:lnTo>
                    <a:pt x="7345" y="765611"/>
                  </a:lnTo>
                  <a:lnTo>
                    <a:pt x="27797" y="805145"/>
                  </a:lnTo>
                  <a:lnTo>
                    <a:pt x="58978" y="836321"/>
                  </a:lnTo>
                  <a:lnTo>
                    <a:pt x="98511" y="856765"/>
                  </a:lnTo>
                  <a:lnTo>
                    <a:pt x="144017" y="864107"/>
                  </a:lnTo>
                  <a:lnTo>
                    <a:pt x="1980438" y="864107"/>
                  </a:lnTo>
                  <a:lnTo>
                    <a:pt x="2025944" y="856765"/>
                  </a:lnTo>
                  <a:lnTo>
                    <a:pt x="2065477" y="836321"/>
                  </a:lnTo>
                  <a:lnTo>
                    <a:pt x="2096658" y="805145"/>
                  </a:lnTo>
                  <a:lnTo>
                    <a:pt x="2117110" y="765611"/>
                  </a:lnTo>
                  <a:lnTo>
                    <a:pt x="2124456" y="720090"/>
                  </a:lnTo>
                  <a:lnTo>
                    <a:pt x="2124456" y="144018"/>
                  </a:lnTo>
                  <a:lnTo>
                    <a:pt x="2117110" y="98511"/>
                  </a:lnTo>
                  <a:lnTo>
                    <a:pt x="2096658" y="58978"/>
                  </a:lnTo>
                  <a:lnTo>
                    <a:pt x="2065477" y="27797"/>
                  </a:lnTo>
                  <a:lnTo>
                    <a:pt x="2025944" y="7345"/>
                  </a:lnTo>
                  <a:lnTo>
                    <a:pt x="198043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72762" y="4877562"/>
              <a:ext cx="2124710" cy="864235"/>
            </a:xfrm>
            <a:custGeom>
              <a:avLst/>
              <a:gdLst/>
              <a:ahLst/>
              <a:cxnLst/>
              <a:rect l="l" t="t" r="r" b="b"/>
              <a:pathLst>
                <a:path w="2124709" h="864235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7" y="0"/>
                  </a:lnTo>
                  <a:lnTo>
                    <a:pt x="1980438" y="0"/>
                  </a:lnTo>
                  <a:lnTo>
                    <a:pt x="2025944" y="7345"/>
                  </a:lnTo>
                  <a:lnTo>
                    <a:pt x="2065477" y="27797"/>
                  </a:lnTo>
                  <a:lnTo>
                    <a:pt x="2096658" y="58978"/>
                  </a:lnTo>
                  <a:lnTo>
                    <a:pt x="2117110" y="98511"/>
                  </a:lnTo>
                  <a:lnTo>
                    <a:pt x="2124456" y="144018"/>
                  </a:lnTo>
                  <a:lnTo>
                    <a:pt x="2124456" y="720090"/>
                  </a:lnTo>
                  <a:lnTo>
                    <a:pt x="2117110" y="765611"/>
                  </a:lnTo>
                  <a:lnTo>
                    <a:pt x="2096658" y="805145"/>
                  </a:lnTo>
                  <a:lnTo>
                    <a:pt x="2065477" y="836321"/>
                  </a:lnTo>
                  <a:lnTo>
                    <a:pt x="2025944" y="856765"/>
                  </a:lnTo>
                  <a:lnTo>
                    <a:pt x="1980438" y="864107"/>
                  </a:lnTo>
                  <a:lnTo>
                    <a:pt x="144017" y="864107"/>
                  </a:lnTo>
                  <a:lnTo>
                    <a:pt x="98511" y="856765"/>
                  </a:lnTo>
                  <a:lnTo>
                    <a:pt x="58978" y="836321"/>
                  </a:lnTo>
                  <a:lnTo>
                    <a:pt x="27797" y="805145"/>
                  </a:lnTo>
                  <a:lnTo>
                    <a:pt x="7345" y="765611"/>
                  </a:lnTo>
                  <a:lnTo>
                    <a:pt x="0" y="720090"/>
                  </a:lnTo>
                  <a:lnTo>
                    <a:pt x="0" y="144018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93945" y="4923535"/>
            <a:ext cx="14814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st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5" dirty="0">
                <a:latin typeface="Arial"/>
                <a:cs typeface="Arial"/>
              </a:rPr>
              <a:t>b</a:t>
            </a:r>
            <a:r>
              <a:rPr sz="2400" spc="-5" dirty="0">
                <a:latin typeface="Arial"/>
                <a:cs typeface="Arial"/>
              </a:rPr>
              <a:t>uted  Fe</a:t>
            </a:r>
            <a:r>
              <a:rPr sz="2400" spc="-15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eration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998144" y="4178744"/>
            <a:ext cx="2007235" cy="1576070"/>
            <a:chOff x="6998144" y="4178744"/>
            <a:chExt cx="2007235" cy="1576070"/>
          </a:xfrm>
        </p:grpSpPr>
        <p:sp>
          <p:nvSpPr>
            <p:cNvPr id="24" name="object 24"/>
            <p:cNvSpPr/>
            <p:nvPr/>
          </p:nvSpPr>
          <p:spPr>
            <a:xfrm>
              <a:off x="7011161" y="4191762"/>
              <a:ext cx="1981200" cy="1550035"/>
            </a:xfrm>
            <a:custGeom>
              <a:avLst/>
              <a:gdLst/>
              <a:ahLst/>
              <a:cxnLst/>
              <a:rect l="l" t="t" r="r" b="b"/>
              <a:pathLst>
                <a:path w="1981200" h="1550035">
                  <a:moveTo>
                    <a:pt x="1722882" y="0"/>
                  </a:moveTo>
                  <a:lnTo>
                    <a:pt x="258318" y="0"/>
                  </a:lnTo>
                  <a:lnTo>
                    <a:pt x="211896" y="4163"/>
                  </a:lnTo>
                  <a:lnTo>
                    <a:pt x="168200" y="16166"/>
                  </a:lnTo>
                  <a:lnTo>
                    <a:pt x="127959" y="35277"/>
                  </a:lnTo>
                  <a:lnTo>
                    <a:pt x="91905" y="60767"/>
                  </a:lnTo>
                  <a:lnTo>
                    <a:pt x="60767" y="91905"/>
                  </a:lnTo>
                  <a:lnTo>
                    <a:pt x="35277" y="127959"/>
                  </a:lnTo>
                  <a:lnTo>
                    <a:pt x="16166" y="168200"/>
                  </a:lnTo>
                  <a:lnTo>
                    <a:pt x="4163" y="211896"/>
                  </a:lnTo>
                  <a:lnTo>
                    <a:pt x="0" y="258318"/>
                  </a:lnTo>
                  <a:lnTo>
                    <a:pt x="0" y="1291590"/>
                  </a:lnTo>
                  <a:lnTo>
                    <a:pt x="4163" y="1338021"/>
                  </a:lnTo>
                  <a:lnTo>
                    <a:pt x="16166" y="1381723"/>
                  </a:lnTo>
                  <a:lnTo>
                    <a:pt x="35277" y="1421965"/>
                  </a:lnTo>
                  <a:lnTo>
                    <a:pt x="60767" y="1458018"/>
                  </a:lnTo>
                  <a:lnTo>
                    <a:pt x="91905" y="1489152"/>
                  </a:lnTo>
                  <a:lnTo>
                    <a:pt x="127959" y="1514638"/>
                  </a:lnTo>
                  <a:lnTo>
                    <a:pt x="168200" y="1533746"/>
                  </a:lnTo>
                  <a:lnTo>
                    <a:pt x="211896" y="1545745"/>
                  </a:lnTo>
                  <a:lnTo>
                    <a:pt x="258318" y="1549908"/>
                  </a:lnTo>
                  <a:lnTo>
                    <a:pt x="1722882" y="1549908"/>
                  </a:lnTo>
                  <a:lnTo>
                    <a:pt x="1769303" y="1545745"/>
                  </a:lnTo>
                  <a:lnTo>
                    <a:pt x="1812999" y="1533746"/>
                  </a:lnTo>
                  <a:lnTo>
                    <a:pt x="1853240" y="1514638"/>
                  </a:lnTo>
                  <a:lnTo>
                    <a:pt x="1889294" y="1489152"/>
                  </a:lnTo>
                  <a:lnTo>
                    <a:pt x="1920432" y="1458018"/>
                  </a:lnTo>
                  <a:lnTo>
                    <a:pt x="1945922" y="1421965"/>
                  </a:lnTo>
                  <a:lnTo>
                    <a:pt x="1965033" y="1381723"/>
                  </a:lnTo>
                  <a:lnTo>
                    <a:pt x="1977036" y="1338021"/>
                  </a:lnTo>
                  <a:lnTo>
                    <a:pt x="1981200" y="1291590"/>
                  </a:lnTo>
                  <a:lnTo>
                    <a:pt x="1981200" y="258318"/>
                  </a:lnTo>
                  <a:lnTo>
                    <a:pt x="1977036" y="211896"/>
                  </a:lnTo>
                  <a:lnTo>
                    <a:pt x="1965033" y="168200"/>
                  </a:lnTo>
                  <a:lnTo>
                    <a:pt x="1945922" y="127959"/>
                  </a:lnTo>
                  <a:lnTo>
                    <a:pt x="1920432" y="91905"/>
                  </a:lnTo>
                  <a:lnTo>
                    <a:pt x="1889294" y="60767"/>
                  </a:lnTo>
                  <a:lnTo>
                    <a:pt x="1853240" y="35277"/>
                  </a:lnTo>
                  <a:lnTo>
                    <a:pt x="1812999" y="16166"/>
                  </a:lnTo>
                  <a:lnTo>
                    <a:pt x="1769303" y="4163"/>
                  </a:lnTo>
                  <a:lnTo>
                    <a:pt x="1722882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11161" y="4191762"/>
              <a:ext cx="1981200" cy="1550035"/>
            </a:xfrm>
            <a:custGeom>
              <a:avLst/>
              <a:gdLst/>
              <a:ahLst/>
              <a:cxnLst/>
              <a:rect l="l" t="t" r="r" b="b"/>
              <a:pathLst>
                <a:path w="1981200" h="1550035">
                  <a:moveTo>
                    <a:pt x="0" y="258318"/>
                  </a:moveTo>
                  <a:lnTo>
                    <a:pt x="4163" y="211896"/>
                  </a:lnTo>
                  <a:lnTo>
                    <a:pt x="16166" y="168200"/>
                  </a:lnTo>
                  <a:lnTo>
                    <a:pt x="35277" y="127959"/>
                  </a:lnTo>
                  <a:lnTo>
                    <a:pt x="60767" y="91905"/>
                  </a:lnTo>
                  <a:lnTo>
                    <a:pt x="91905" y="60767"/>
                  </a:lnTo>
                  <a:lnTo>
                    <a:pt x="127959" y="35277"/>
                  </a:lnTo>
                  <a:lnTo>
                    <a:pt x="168200" y="16166"/>
                  </a:lnTo>
                  <a:lnTo>
                    <a:pt x="211896" y="4163"/>
                  </a:lnTo>
                  <a:lnTo>
                    <a:pt x="258318" y="0"/>
                  </a:lnTo>
                  <a:lnTo>
                    <a:pt x="1722882" y="0"/>
                  </a:lnTo>
                  <a:lnTo>
                    <a:pt x="1769303" y="4163"/>
                  </a:lnTo>
                  <a:lnTo>
                    <a:pt x="1812999" y="16166"/>
                  </a:lnTo>
                  <a:lnTo>
                    <a:pt x="1853240" y="35277"/>
                  </a:lnTo>
                  <a:lnTo>
                    <a:pt x="1889294" y="60767"/>
                  </a:lnTo>
                  <a:lnTo>
                    <a:pt x="1920432" y="91905"/>
                  </a:lnTo>
                  <a:lnTo>
                    <a:pt x="1945922" y="127959"/>
                  </a:lnTo>
                  <a:lnTo>
                    <a:pt x="1965033" y="168200"/>
                  </a:lnTo>
                  <a:lnTo>
                    <a:pt x="1977036" y="211896"/>
                  </a:lnTo>
                  <a:lnTo>
                    <a:pt x="1981200" y="258318"/>
                  </a:lnTo>
                  <a:lnTo>
                    <a:pt x="1981200" y="1291590"/>
                  </a:lnTo>
                  <a:lnTo>
                    <a:pt x="1977036" y="1338021"/>
                  </a:lnTo>
                  <a:lnTo>
                    <a:pt x="1965033" y="1381723"/>
                  </a:lnTo>
                  <a:lnTo>
                    <a:pt x="1945922" y="1421965"/>
                  </a:lnTo>
                  <a:lnTo>
                    <a:pt x="1920432" y="1458018"/>
                  </a:lnTo>
                  <a:lnTo>
                    <a:pt x="1889294" y="1489152"/>
                  </a:lnTo>
                  <a:lnTo>
                    <a:pt x="1853240" y="1514638"/>
                  </a:lnTo>
                  <a:lnTo>
                    <a:pt x="1812999" y="1533746"/>
                  </a:lnTo>
                  <a:lnTo>
                    <a:pt x="1769303" y="1545745"/>
                  </a:lnTo>
                  <a:lnTo>
                    <a:pt x="1722882" y="1549908"/>
                  </a:lnTo>
                  <a:lnTo>
                    <a:pt x="258318" y="1549908"/>
                  </a:lnTo>
                  <a:lnTo>
                    <a:pt x="211896" y="1545745"/>
                  </a:lnTo>
                  <a:lnTo>
                    <a:pt x="168200" y="1533746"/>
                  </a:lnTo>
                  <a:lnTo>
                    <a:pt x="127959" y="1514638"/>
                  </a:lnTo>
                  <a:lnTo>
                    <a:pt x="91905" y="1489152"/>
                  </a:lnTo>
                  <a:lnTo>
                    <a:pt x="60767" y="1458018"/>
                  </a:lnTo>
                  <a:lnTo>
                    <a:pt x="35277" y="1421965"/>
                  </a:lnTo>
                  <a:lnTo>
                    <a:pt x="16166" y="1381723"/>
                  </a:lnTo>
                  <a:lnTo>
                    <a:pt x="4163" y="1338021"/>
                  </a:lnTo>
                  <a:lnTo>
                    <a:pt x="0" y="1291590"/>
                  </a:lnTo>
                  <a:lnTo>
                    <a:pt x="0" y="258318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177278" y="4214876"/>
            <a:ext cx="165100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Hybrid  Centralised  Distributed  </a:t>
            </a:r>
            <a:r>
              <a:rPr sz="2400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reati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286000" y="2584957"/>
            <a:ext cx="4724400" cy="2302510"/>
          </a:xfrm>
          <a:custGeom>
            <a:avLst/>
            <a:gdLst/>
            <a:ahLst/>
            <a:cxnLst/>
            <a:rect l="l" t="t" r="r" b="b"/>
            <a:pathLst>
              <a:path w="4724400" h="2302510">
                <a:moveTo>
                  <a:pt x="2362200" y="539242"/>
                </a:moveTo>
                <a:lnTo>
                  <a:pt x="2352256" y="516509"/>
                </a:lnTo>
                <a:lnTo>
                  <a:pt x="2322449" y="448310"/>
                </a:lnTo>
                <a:lnTo>
                  <a:pt x="2296858" y="499529"/>
                </a:lnTo>
                <a:lnTo>
                  <a:pt x="1298194" y="127"/>
                </a:lnTo>
                <a:lnTo>
                  <a:pt x="1295400" y="5842"/>
                </a:lnTo>
                <a:lnTo>
                  <a:pt x="1292987" y="0"/>
                </a:lnTo>
                <a:lnTo>
                  <a:pt x="67983" y="504317"/>
                </a:lnTo>
                <a:lnTo>
                  <a:pt x="46228" y="451485"/>
                </a:lnTo>
                <a:lnTo>
                  <a:pt x="0" y="539242"/>
                </a:lnTo>
                <a:lnTo>
                  <a:pt x="94615" y="568960"/>
                </a:lnTo>
                <a:lnTo>
                  <a:pt x="74841" y="520954"/>
                </a:lnTo>
                <a:lnTo>
                  <a:pt x="72834" y="516115"/>
                </a:lnTo>
                <a:lnTo>
                  <a:pt x="1295095" y="12814"/>
                </a:lnTo>
                <a:lnTo>
                  <a:pt x="2291207" y="510870"/>
                </a:lnTo>
                <a:lnTo>
                  <a:pt x="2265680" y="561975"/>
                </a:lnTo>
                <a:lnTo>
                  <a:pt x="2362200" y="539242"/>
                </a:lnTo>
                <a:close/>
              </a:path>
              <a:path w="4724400" h="2302510">
                <a:moveTo>
                  <a:pt x="4724400" y="2291842"/>
                </a:moveTo>
                <a:lnTo>
                  <a:pt x="4715510" y="2261870"/>
                </a:lnTo>
                <a:lnTo>
                  <a:pt x="4696206" y="2196719"/>
                </a:lnTo>
                <a:lnTo>
                  <a:pt x="4664494" y="2244255"/>
                </a:lnTo>
                <a:lnTo>
                  <a:pt x="3356356" y="1372108"/>
                </a:lnTo>
                <a:lnTo>
                  <a:pt x="3352800" y="1377442"/>
                </a:lnTo>
                <a:lnTo>
                  <a:pt x="3349244" y="1372108"/>
                </a:lnTo>
                <a:lnTo>
                  <a:pt x="2041093" y="2244255"/>
                </a:lnTo>
                <a:lnTo>
                  <a:pt x="2009394" y="2196719"/>
                </a:lnTo>
                <a:lnTo>
                  <a:pt x="1981200" y="2291842"/>
                </a:lnTo>
                <a:lnTo>
                  <a:pt x="2079879" y="2302383"/>
                </a:lnTo>
                <a:lnTo>
                  <a:pt x="2052853" y="2261870"/>
                </a:lnTo>
                <a:lnTo>
                  <a:pt x="2048154" y="2254834"/>
                </a:lnTo>
                <a:lnTo>
                  <a:pt x="3346513" y="1389341"/>
                </a:lnTo>
                <a:lnTo>
                  <a:pt x="3342322" y="2215616"/>
                </a:lnTo>
                <a:lnTo>
                  <a:pt x="3285109" y="2215261"/>
                </a:lnTo>
                <a:lnTo>
                  <a:pt x="3348228" y="2291842"/>
                </a:lnTo>
                <a:lnTo>
                  <a:pt x="3401720" y="2228342"/>
                </a:lnTo>
                <a:lnTo>
                  <a:pt x="3412109" y="2216023"/>
                </a:lnTo>
                <a:lnTo>
                  <a:pt x="3355022" y="2215692"/>
                </a:lnTo>
                <a:lnTo>
                  <a:pt x="3359213" y="1389430"/>
                </a:lnTo>
                <a:lnTo>
                  <a:pt x="4657433" y="2254834"/>
                </a:lnTo>
                <a:lnTo>
                  <a:pt x="4625721" y="2302383"/>
                </a:lnTo>
                <a:lnTo>
                  <a:pt x="4724400" y="22918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xfrm>
            <a:off x="535940" y="6290385"/>
            <a:ext cx="14744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3803141" y="6290385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0" name="object 30"/>
          <p:cNvSpPr txBox="1"/>
          <p:nvPr/>
        </p:nvSpPr>
        <p:spPr>
          <a:xfrm>
            <a:off x="8358885" y="6276669"/>
            <a:ext cx="303530" cy="238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400" dirty="0">
                <a:latin typeface="Arial"/>
                <a:cs typeface="Arial"/>
              </a:rPr>
              <a:t>9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3809</Words>
  <Application>Microsoft Office PowerPoint</Application>
  <PresentationFormat>Ekran Gösterisi (4:3)</PresentationFormat>
  <Paragraphs>837</Paragraphs>
  <Slides>56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56</vt:i4>
      </vt:variant>
    </vt:vector>
  </HeadingPairs>
  <TitlesOfParts>
    <vt:vector size="64" baseType="lpstr">
      <vt:lpstr>Sitka Small</vt:lpstr>
      <vt:lpstr>Calibri</vt:lpstr>
      <vt:lpstr>Arial</vt:lpstr>
      <vt:lpstr>Symbol</vt:lpstr>
      <vt:lpstr>Times New Roman</vt:lpstr>
      <vt:lpstr>Arial Narrow</vt:lpstr>
      <vt:lpstr>Courier New</vt:lpstr>
      <vt:lpstr>Office Theme</vt:lpstr>
      <vt:lpstr>PowerPoint Sunusu</vt:lpstr>
      <vt:lpstr>Outline</vt:lpstr>
      <vt:lpstr>IAM Identity and Access Management</vt:lpstr>
      <vt:lpstr>Definition of IAM</vt:lpstr>
      <vt:lpstr>The concept of identity</vt:lpstr>
      <vt:lpstr>Concepts related to identity</vt:lpstr>
      <vt:lpstr>Identity</vt:lpstr>
      <vt:lpstr>Identity Domains</vt:lpstr>
      <vt:lpstr>Taxonomy of Identity Management  Architectures</vt:lpstr>
      <vt:lpstr>Silo identity management model</vt:lpstr>
      <vt:lpstr>Silo Id domains</vt:lpstr>
      <vt:lpstr>Identity Federation</vt:lpstr>
      <vt:lpstr>Identity Federation Types</vt:lpstr>
      <vt:lpstr>Federation model types</vt:lpstr>
      <vt:lpstr>Identity Federation Roles</vt:lpstr>
      <vt:lpstr>Federation protocols</vt:lpstr>
      <vt:lpstr>Advantage/Disadvantage of Federation</vt:lpstr>
      <vt:lpstr>Legend :</vt:lpstr>
      <vt:lpstr>SAML protocol profile: Browser Post  Security token via front-channel</vt:lpstr>
      <vt:lpstr>SAML protocol profile: Browser Artefact  Security token via back-channel</vt:lpstr>
      <vt:lpstr>OpenID Connect Protocol</vt:lpstr>
      <vt:lpstr>OpenID Connect Characteristics</vt:lpstr>
      <vt:lpstr>google, facebook and twitter federations</vt:lpstr>
      <vt:lpstr>Network access</vt:lpstr>
      <vt:lpstr>(continued)</vt:lpstr>
      <vt:lpstr>(Felles Elektronisk Identitet)</vt:lpstr>
      <vt:lpstr>(continued)</vt:lpstr>
      <vt:lpstr>Scenario</vt:lpstr>
      <vt:lpstr>Scenario</vt:lpstr>
      <vt:lpstr>Norw. e-Gov. Distributed Fed. with Broker</vt:lpstr>
      <vt:lpstr>Introduction to Logical Access Control</vt:lpstr>
      <vt:lpstr>Basic concepts</vt:lpstr>
      <vt:lpstr>Access modes</vt:lpstr>
      <vt:lpstr>DAC / MAC According to the Orange Book (TCSEC)</vt:lpstr>
      <vt:lpstr>DAC – Discretionary Access Control</vt:lpstr>
      <vt:lpstr>DAC principles</vt:lpstr>
      <vt:lpstr>ACL in Unix</vt:lpstr>
      <vt:lpstr>Capabilities</vt:lpstr>
      <vt:lpstr>MAC – Mandatory Access Control</vt:lpstr>
      <vt:lpstr>MAC principles: Labels</vt:lpstr>
      <vt:lpstr>Bell-LaPadula: The classical MAC model</vt:lpstr>
      <vt:lpstr>Bell-LaPadula (MAC model)  SS-Property: No Read Up</vt:lpstr>
      <vt:lpstr>Bell-LaPadula (MAC model) *-Property: No Write Down</vt:lpstr>
      <vt:lpstr>Labels in Bell La Padula</vt:lpstr>
      <vt:lpstr>Bell-LaPadula label relationships</vt:lpstr>
      <vt:lpstr>Combined MAC &amp; DAC</vt:lpstr>
      <vt:lpstr>RBAC: Role Based Access Control</vt:lpstr>
      <vt:lpstr>RBAC Flexibility</vt:lpstr>
      <vt:lpstr>RBAC Privilege Principles</vt:lpstr>
      <vt:lpstr>ABAC and XACML</vt:lpstr>
      <vt:lpstr>Attribute Based Access Control</vt:lpstr>
      <vt:lpstr>ABAC Model</vt:lpstr>
      <vt:lpstr>Global Consistence</vt:lpstr>
      <vt:lpstr>ABAC: + and </vt:lpstr>
      <vt:lpstr>Meta-policies i.c.o. inconsistent policies</vt:lpstr>
      <vt:lpstr>End of lecture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Audun Jøsang</dc:creator>
  <cp:lastModifiedBy>Furkan Gözükara</cp:lastModifiedBy>
  <cp:revision>4</cp:revision>
  <dcterms:created xsi:type="dcterms:W3CDTF">2020-12-09T17:11:37Z</dcterms:created>
  <dcterms:modified xsi:type="dcterms:W3CDTF">2020-12-14T22:35:30Z</dcterms:modified>
</cp:coreProperties>
</file>